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365" r:id="rId3"/>
    <p:sldId id="383" r:id="rId4"/>
    <p:sldId id="372" r:id="rId5"/>
    <p:sldId id="373" r:id="rId6"/>
    <p:sldId id="396" r:id="rId7"/>
    <p:sldId id="259" r:id="rId8"/>
    <p:sldId id="395" r:id="rId9"/>
    <p:sldId id="400" r:id="rId10"/>
    <p:sldId id="401" r:id="rId11"/>
    <p:sldId id="388" r:id="rId12"/>
    <p:sldId id="389" r:id="rId13"/>
    <p:sldId id="390" r:id="rId14"/>
    <p:sldId id="392" r:id="rId15"/>
    <p:sldId id="363" r:id="rId16"/>
    <p:sldId id="266" r:id="rId17"/>
    <p:sldId id="267" r:id="rId18"/>
    <p:sldId id="269" r:id="rId19"/>
    <p:sldId id="270" r:id="rId20"/>
    <p:sldId id="274" r:id="rId21"/>
    <p:sldId id="398" r:id="rId22"/>
    <p:sldId id="399"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 initials="N" lastIdx="1" clrIdx="0">
    <p:extLst>
      <p:ext uri="{19B8F6BF-5375-455C-9EA6-DF929625EA0E}">
        <p15:presenceInfo xmlns:p15="http://schemas.microsoft.com/office/powerpoint/2012/main" userId="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5C"/>
    <a:srgbClr val="001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6" autoAdjust="0"/>
    <p:restoredTop sz="94660"/>
  </p:normalViewPr>
  <p:slideViewPr>
    <p:cSldViewPr snapToGrid="0">
      <p:cViewPr varScale="1">
        <p:scale>
          <a:sx n="73" d="100"/>
          <a:sy n="73" d="100"/>
        </p:scale>
        <p:origin x="59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0B8B2-6FF9-41FC-93C9-2BD631A2800B}"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071F0-AD45-4E94-8D7F-AA3BABCBC2DD}" type="slidenum">
              <a:rPr lang="en-US" smtClean="0"/>
              <a:t>‹#›</a:t>
            </a:fld>
            <a:endParaRPr lang="en-US"/>
          </a:p>
        </p:txBody>
      </p:sp>
    </p:spTree>
    <p:extLst>
      <p:ext uri="{BB962C8B-B14F-4D97-AF65-F5344CB8AC3E}">
        <p14:creationId xmlns:p14="http://schemas.microsoft.com/office/powerpoint/2010/main" val="54383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4D0CD44-42E6-4EBA-BEA4-78D0AB1183CE}"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212624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3608D1-49A9-4E6C-84FB-40C6884E4F3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DDBECAD3-5CD7-480A-BB40-3BA82E75B9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765D26E5-6FAD-4D00-A07B-7B1C1AD8F31A}"/>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5" name="Chỗ dành sẵn cho Chân trang 4">
            <a:extLst>
              <a:ext uri="{FF2B5EF4-FFF2-40B4-BE49-F238E27FC236}">
                <a16:creationId xmlns:a16="http://schemas.microsoft.com/office/drawing/2014/main" id="{5DDA51F1-DB49-4CB5-BDC4-E43C1D0096F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282FBD50-305B-4B94-938E-2C966896BEE6}"/>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316886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CF4208-7D36-4A46-B899-58D0EC877D2D}"/>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35CA265C-79B6-4E7D-8958-67A967109BF7}"/>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51AFBF3-01C3-4792-841A-395815B81853}"/>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5" name="Chỗ dành sẵn cho Chân trang 4">
            <a:extLst>
              <a:ext uri="{FF2B5EF4-FFF2-40B4-BE49-F238E27FC236}">
                <a16:creationId xmlns:a16="http://schemas.microsoft.com/office/drawing/2014/main" id="{55867EE2-A5FC-451D-993A-ECABE252C1B8}"/>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FA46B9C-3266-4760-AFD3-56F8B77B1E3B}"/>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4279337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EF45490-5BD5-4634-9A23-128BD5C4B329}"/>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B4A839FD-5E23-4865-9916-7A06882AD8C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DD30BB5-919F-4DD0-86F6-DD847AFC46F1}"/>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5" name="Chỗ dành sẵn cho Chân trang 4">
            <a:extLst>
              <a:ext uri="{FF2B5EF4-FFF2-40B4-BE49-F238E27FC236}">
                <a16:creationId xmlns:a16="http://schemas.microsoft.com/office/drawing/2014/main" id="{D295BBFD-C01F-43B9-99D1-C9330A8A564F}"/>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1152F47-C9FE-4321-B7B2-9796FB44CD5A}"/>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211376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2EF747-BD7A-4091-BCF4-7D1C1F4ABA5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2336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9E7DC06-4515-4F09-ACBC-7D39938DBAC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9666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AD7CC0-14FE-4934-AE3B-4315293FB4BC}"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004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BFD0E67-7F35-4392-A2D9-2CCC94CDF0A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7691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6089F31-EB93-4849-B545-60FFBA01E5C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4270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429DD41-B3F3-4607-AE8D-1334D49FA24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1725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5DE3EE-9207-4C73-9148-4FCBC1A073B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9832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0AD18A-A4F4-4C36-9889-121DEB3513ED}"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929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F03588-FF58-4AEF-8CBC-E711D0F70C4B}"/>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72371CEE-6CDC-4853-BBFE-0169C1FD621B}"/>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7A013F0-7740-45D8-B125-A836F11B46B7}"/>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5" name="Chỗ dành sẵn cho Chân trang 4">
            <a:extLst>
              <a:ext uri="{FF2B5EF4-FFF2-40B4-BE49-F238E27FC236}">
                <a16:creationId xmlns:a16="http://schemas.microsoft.com/office/drawing/2014/main" id="{301E11A1-19C0-425D-BDE6-9C2F416BFABD}"/>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CFC322B-9719-4D5C-82EB-7A9EFCCD590D}"/>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3113833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E05F90-A8A8-41CF-A63D-0DABC599AC3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3390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4744ED-4CC0-41AA-92D4-0BD7EBB038F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422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1797B2-8E1F-4A7C-B4F2-AD8ED4E7288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94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373D7F-299B-41F6-A92F-FC22BAF7586D}"/>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EE1547A2-69DC-47D5-83C7-EF3DD32194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0D453E2-28E5-49A8-8043-F02CB1C281C8}"/>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5" name="Chỗ dành sẵn cho Chân trang 4">
            <a:extLst>
              <a:ext uri="{FF2B5EF4-FFF2-40B4-BE49-F238E27FC236}">
                <a16:creationId xmlns:a16="http://schemas.microsoft.com/office/drawing/2014/main" id="{33D6C0FE-AB9A-4655-A403-1B724CAC7867}"/>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315649E-3DF3-475C-99CB-8BFCD25053D1}"/>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259670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88D00D-5896-4367-BBA7-119E119191D2}"/>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2717124E-0054-4BB4-802D-C7DE15D998C1}"/>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21144F55-FB0B-4FE6-9C25-3E1887753B46}"/>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83FC5A73-5986-4D3B-830F-4D127B67C026}"/>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6" name="Chỗ dành sẵn cho Chân trang 5">
            <a:extLst>
              <a:ext uri="{FF2B5EF4-FFF2-40B4-BE49-F238E27FC236}">
                <a16:creationId xmlns:a16="http://schemas.microsoft.com/office/drawing/2014/main" id="{9D5AC960-4165-42B8-B456-8854003E6A4B}"/>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BDF576E4-1025-405C-9B37-3EC121EF29FC}"/>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104506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1AC5D51-85DC-4AC4-8AFD-43856F531E8D}"/>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1509022-406A-4E78-BA92-0311F980D3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5C934F4-390A-4A9D-AA14-A27BA707520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B453346-EA67-4798-B53D-6FC09F331D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084918FE-0F53-4CF2-BDAA-9D8B8092563B}"/>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26369C8-34E8-4850-AD89-B15C772B6A2F}"/>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8" name="Chỗ dành sẵn cho Chân trang 7">
            <a:extLst>
              <a:ext uri="{FF2B5EF4-FFF2-40B4-BE49-F238E27FC236}">
                <a16:creationId xmlns:a16="http://schemas.microsoft.com/office/drawing/2014/main" id="{95E7FD22-E263-4F19-BD9D-0A316BB26451}"/>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63D587CA-F50D-45AF-82FF-652B84908677}"/>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44023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A06FD1-6891-4A39-932C-1C4C737A3699}"/>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EF7E6A88-534A-45DC-8705-2CE2E8E494FD}"/>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4" name="Chỗ dành sẵn cho Chân trang 3">
            <a:extLst>
              <a:ext uri="{FF2B5EF4-FFF2-40B4-BE49-F238E27FC236}">
                <a16:creationId xmlns:a16="http://schemas.microsoft.com/office/drawing/2014/main" id="{C03125EE-1D6D-4779-9278-2168F9271476}"/>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4029ADB0-3168-44E3-9244-A23C685A3FCF}"/>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327110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C8A3B7C-B0A6-464C-92F0-8C7AA1B2931E}"/>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3" name="Chỗ dành sẵn cho Chân trang 2">
            <a:extLst>
              <a:ext uri="{FF2B5EF4-FFF2-40B4-BE49-F238E27FC236}">
                <a16:creationId xmlns:a16="http://schemas.microsoft.com/office/drawing/2014/main" id="{F96F5646-E576-4491-98BF-0C34F2854BE2}"/>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63A32F3A-C816-470F-BABA-63268FAFD6AD}"/>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273150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C3A5F49-CCBE-403C-88B7-E99FCF3B416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43AF1E38-B4A8-43D2-93A4-C26D885E2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BA047AF4-4FB9-4318-A53A-5EAE0F69C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1FFC167-13D7-4F7F-9BE8-8CD34A0D7C8A}"/>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6" name="Chỗ dành sẵn cho Chân trang 5">
            <a:extLst>
              <a:ext uri="{FF2B5EF4-FFF2-40B4-BE49-F238E27FC236}">
                <a16:creationId xmlns:a16="http://schemas.microsoft.com/office/drawing/2014/main" id="{9A2ADFE1-1F8D-41E0-9FEC-95244DFAF811}"/>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403BCC8-85A6-43E4-AA92-F486232FB3F2}"/>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326648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4E748E-FB25-4DE6-8633-0AF9EB9179F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496B973A-5B26-4FFD-B305-35006679C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5E5DC8A9-E86B-4FFD-BE54-74DC3C273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D9F2C28-6291-4DB6-92F5-61248863E5EC}"/>
              </a:ext>
            </a:extLst>
          </p:cNvPr>
          <p:cNvSpPr>
            <a:spLocks noGrp="1"/>
          </p:cNvSpPr>
          <p:nvPr>
            <p:ph type="dt" sz="half" idx="10"/>
          </p:nvPr>
        </p:nvSpPr>
        <p:spPr/>
        <p:txBody>
          <a:bodyPr/>
          <a:lstStyle/>
          <a:p>
            <a:fld id="{A0E9C401-B7DA-433C-8F7D-C8D59A78D751}" type="datetimeFigureOut">
              <a:rPr lang="vi-VN" smtClean="0"/>
              <a:pPr/>
              <a:t>04/10/2021</a:t>
            </a:fld>
            <a:endParaRPr lang="vi-VN"/>
          </a:p>
        </p:txBody>
      </p:sp>
      <p:sp>
        <p:nvSpPr>
          <p:cNvPr id="6" name="Chỗ dành sẵn cho Chân trang 5">
            <a:extLst>
              <a:ext uri="{FF2B5EF4-FFF2-40B4-BE49-F238E27FC236}">
                <a16:creationId xmlns:a16="http://schemas.microsoft.com/office/drawing/2014/main" id="{E8CFCB8A-2F4E-4126-AADA-C844F942ABCD}"/>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DD722ECE-9126-4EAE-A03D-FD12BA122C65}"/>
              </a:ext>
            </a:extLst>
          </p:cNvPr>
          <p:cNvSpPr>
            <a:spLocks noGrp="1"/>
          </p:cNvSpPr>
          <p:nvPr>
            <p:ph type="sldNum" sz="quarter" idx="12"/>
          </p:nvPr>
        </p:nvSpPr>
        <p:spPr/>
        <p:txBody>
          <a:bodyPr/>
          <a:lstStyle/>
          <a:p>
            <a:fld id="{102BF8AB-9E13-47B0-B105-CF8AEEE7560D}" type="slidenum">
              <a:rPr lang="vi-VN" smtClean="0"/>
              <a:pPr/>
              <a:t>‹#›</a:t>
            </a:fld>
            <a:endParaRPr lang="vi-VN"/>
          </a:p>
        </p:txBody>
      </p:sp>
    </p:spTree>
    <p:extLst>
      <p:ext uri="{BB962C8B-B14F-4D97-AF65-F5344CB8AC3E}">
        <p14:creationId xmlns:p14="http://schemas.microsoft.com/office/powerpoint/2010/main" val="263114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9FD1AB2D-09CB-4A01-B6B9-72F6CFF936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383BB58E-DAB5-4AC8-94D5-F14FCAD9A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D42D726-3E07-448C-BAB5-52DF0C7D2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9C401-B7DA-433C-8F7D-C8D59A78D751}" type="datetimeFigureOut">
              <a:rPr lang="vi-VN" smtClean="0"/>
              <a:pPr/>
              <a:t>04/10/2021</a:t>
            </a:fld>
            <a:endParaRPr lang="vi-VN"/>
          </a:p>
        </p:txBody>
      </p:sp>
      <p:sp>
        <p:nvSpPr>
          <p:cNvPr id="5" name="Chỗ dành sẵn cho Chân trang 4">
            <a:extLst>
              <a:ext uri="{FF2B5EF4-FFF2-40B4-BE49-F238E27FC236}">
                <a16:creationId xmlns:a16="http://schemas.microsoft.com/office/drawing/2014/main" id="{BA383221-A392-49F9-A433-2B0BF4E78E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4C75B8A1-80FB-45A2-A509-E720E7D477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BF8AB-9E13-47B0-B105-CF8AEEE7560D}" type="slidenum">
              <a:rPr lang="vi-VN" smtClean="0"/>
              <a:pPr/>
              <a:t>‹#›</a:t>
            </a:fld>
            <a:endParaRPr lang="vi-VN"/>
          </a:p>
        </p:txBody>
      </p:sp>
    </p:spTree>
    <p:extLst>
      <p:ext uri="{BB962C8B-B14F-4D97-AF65-F5344CB8AC3E}">
        <p14:creationId xmlns:p14="http://schemas.microsoft.com/office/powerpoint/2010/main" val="2285664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A5A9F17-A216-4A43-9E98-F1A482DA769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699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8577" y="3568819"/>
            <a:ext cx="7848600"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868577" y="1151393"/>
            <a:ext cx="7848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noProof="0" dirty="0" smtClean="0">
                <a:solidFill>
                  <a:srgbClr val="0000FF"/>
                </a:solidFill>
                <a:latin typeface="Times New Roman" panose="02020603050405020304" pitchFamily="18" charset="0"/>
                <a:cs typeface="Times New Roman" panose="02020603050405020304" pitchFamily="18" charset="0"/>
              </a:rPr>
              <a:t>TRƯỜNG TIỂU HỌC PHÚ HOÀ ĐÔNG</a:t>
            </a:r>
          </a:p>
          <a:p>
            <a:pPr lvl="0" algn="ctr" eaLnBrk="0" fontAlgn="base" hangingPunct="0">
              <a:spcBef>
                <a:spcPct val="0"/>
              </a:spcBef>
              <a:spcAft>
                <a:spcPct val="0"/>
              </a:spcAft>
              <a:buNone/>
              <a:defRPr/>
            </a:pPr>
            <a:r>
              <a:rPr lang="en-US" altLang="en-US" b="1" dirty="0" smtClean="0">
                <a:solidFill>
                  <a:srgbClr val="0000FF"/>
                </a:solidFill>
                <a:latin typeface="Times New Roman" panose="02020603050405020304" pitchFamily="18" charset="0"/>
                <a:cs typeface="Times New Roman" panose="02020603050405020304" pitchFamily="18" charset="0"/>
              </a:rPr>
              <a:t>TẬP </a:t>
            </a:r>
            <a:r>
              <a:rPr lang="en-US" altLang="en-US" b="1" dirty="0">
                <a:solidFill>
                  <a:srgbClr val="0000FF"/>
                </a:solidFill>
                <a:latin typeface="Times New Roman" panose="02020603050405020304" pitchFamily="18" charset="0"/>
                <a:cs typeface="Times New Roman" panose="02020603050405020304" pitchFamily="18" charset="0"/>
              </a:rPr>
              <a:t>ĐỌC LỚP </a:t>
            </a:r>
            <a:r>
              <a:rPr lang="en-US" altLang="en-US" b="1" dirty="0" smtClean="0">
                <a:solidFill>
                  <a:srgbClr val="0000FF"/>
                </a:solidFill>
                <a:latin typeface="Times New Roman" panose="02020603050405020304" pitchFamily="18" charset="0"/>
                <a:cs typeface="Times New Roman" panose="02020603050405020304" pitchFamily="18" charset="0"/>
              </a:rPr>
              <a:t>3</a:t>
            </a:r>
          </a:p>
          <a:p>
            <a:pPr lvl="0" algn="ctr" eaLnBrk="0" fontAlgn="base" hangingPunct="0">
              <a:spcBef>
                <a:spcPct val="0"/>
              </a:spcBef>
              <a:spcAft>
                <a:spcPct val="0"/>
              </a:spcAft>
              <a:buNone/>
              <a:defRPr/>
            </a:pPr>
            <a:r>
              <a:rPr lang="en-US" altLang="en-US" b="1" dirty="0" smtClean="0">
                <a:solidFill>
                  <a:srgbClr val="0000FF"/>
                </a:solidFill>
                <a:latin typeface="Times New Roman" panose="02020603050405020304" pitchFamily="18" charset="0"/>
                <a:cs typeface="Times New Roman" panose="02020603050405020304" pitchFamily="18" charset="0"/>
              </a:rPr>
              <a:t>Bài: Ông ngoại</a:t>
            </a:r>
            <a:endParaRPr lang="en-US" altLang="en-US" b="1" dirty="0">
              <a:solidFill>
                <a:srgbClr val="0000FF"/>
              </a:solidFill>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6334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a:extLst>
              <a:ext uri="{FF2B5EF4-FFF2-40B4-BE49-F238E27FC236}">
                <a16:creationId xmlns:a16="http://schemas.microsoft.com/office/drawing/2014/main" id="{2D39DFD0-1447-46B0-9459-A39844955E8C}"/>
              </a:ext>
            </a:extLst>
          </p:cNvPr>
          <p:cNvSpPr txBox="1">
            <a:spLocks noChangeArrowheads="1"/>
          </p:cNvSpPr>
          <p:nvPr/>
        </p:nvSpPr>
        <p:spPr bwMode="auto">
          <a:xfrm>
            <a:off x="1524557" y="2216434"/>
            <a:ext cx="11153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smtClean="0">
                <a:solidFill>
                  <a:srgbClr val="FF0000"/>
                </a:solidFill>
                <a:latin typeface="Times New Roman" panose="02020603050405020304" pitchFamily="18" charset="0"/>
                <a:cs typeface="Times New Roman" panose="02020603050405020304" pitchFamily="18" charset="0"/>
              </a:rPr>
              <a:t>*</a:t>
            </a:r>
            <a:r>
              <a:rPr lang="en-US" altLang="en-US" sz="4000" b="1" dirty="0" err="1" smtClean="0">
                <a:solidFill>
                  <a:srgbClr val="FF0000"/>
                </a:solidFill>
                <a:latin typeface="Times New Roman" panose="02020603050405020304" pitchFamily="18" charset="0"/>
                <a:cs typeface="Times New Roman" panose="02020603050405020304" pitchFamily="18" charset="0"/>
              </a:rPr>
              <a:t>Tìm</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hiểu</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nội</a:t>
            </a:r>
            <a:r>
              <a:rPr lang="en-US" altLang="en-US" sz="4000" b="1" dirty="0" smtClean="0">
                <a:solidFill>
                  <a:srgbClr val="FF0000"/>
                </a:solidFill>
                <a:latin typeface="Times New Roman" panose="02020603050405020304" pitchFamily="18" charset="0"/>
                <a:cs typeface="Times New Roman" panose="02020603050405020304" pitchFamily="18" charset="0"/>
              </a:rPr>
              <a:t> dung </a:t>
            </a:r>
            <a:r>
              <a:rPr lang="en-US" altLang="en-US" sz="4000" b="1" dirty="0" err="1" smtClean="0">
                <a:solidFill>
                  <a:srgbClr val="FF0000"/>
                </a:solidFill>
                <a:latin typeface="Times New Roman" panose="02020603050405020304" pitchFamily="18" charset="0"/>
                <a:cs typeface="Times New Roman" panose="02020603050405020304" pitchFamily="18" charset="0"/>
              </a:rPr>
              <a:t>bài</a:t>
            </a:r>
            <a:r>
              <a:rPr lang="en-US" altLang="en-US" sz="4000" b="1" dirty="0" smtClean="0">
                <a:solidFill>
                  <a:srgbClr val="FF0000"/>
                </a:solidFill>
                <a:latin typeface="Times New Roman" panose="02020603050405020304" pitchFamily="18" charset="0"/>
                <a:cs typeface="Times New Roman" panose="02020603050405020304" pitchFamily="18" charset="0"/>
              </a:rPr>
              <a:t>:</a:t>
            </a:r>
            <a:endParaRPr lang="en-US" altLang="en-US" sz="40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57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a:extLst>
              <a:ext uri="{FF2B5EF4-FFF2-40B4-BE49-F238E27FC236}">
                <a16:creationId xmlns:a16="http://schemas.microsoft.com/office/drawing/2014/main" id="{2D39DFD0-1447-46B0-9459-A39844955E8C}"/>
              </a:ext>
            </a:extLst>
          </p:cNvPr>
          <p:cNvSpPr txBox="1">
            <a:spLocks noChangeArrowheads="1"/>
          </p:cNvSpPr>
          <p:nvPr/>
        </p:nvSpPr>
        <p:spPr bwMode="auto">
          <a:xfrm>
            <a:off x="1038225" y="2161843"/>
            <a:ext cx="11153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err="1" smtClean="0">
                <a:solidFill>
                  <a:srgbClr val="FF0000"/>
                </a:solidFill>
                <a:latin typeface="Times New Roman" panose="02020603050405020304" pitchFamily="18" charset="0"/>
                <a:cs typeface="Times New Roman" panose="02020603050405020304" pitchFamily="18" charset="0"/>
              </a:rPr>
              <a:t>Các</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em</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đọc</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thầm</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đoạn</a:t>
            </a:r>
            <a:r>
              <a:rPr lang="en-US" altLang="en-US" sz="4000" b="1" dirty="0" smtClean="0">
                <a:solidFill>
                  <a:srgbClr val="FF0000"/>
                </a:solidFill>
                <a:latin typeface="Times New Roman" panose="02020603050405020304" pitchFamily="18" charset="0"/>
                <a:cs typeface="Times New Roman" panose="02020603050405020304" pitchFamily="18" charset="0"/>
              </a:rPr>
              <a:t> 1 </a:t>
            </a:r>
            <a:r>
              <a:rPr lang="en-US" altLang="en-US" sz="4000" b="1" dirty="0" err="1" smtClean="0">
                <a:solidFill>
                  <a:srgbClr val="FF0000"/>
                </a:solidFill>
                <a:latin typeface="Times New Roman" panose="02020603050405020304" pitchFamily="18" charset="0"/>
                <a:cs typeface="Times New Roman" panose="02020603050405020304" pitchFamily="18" charset="0"/>
              </a:rPr>
              <a:t>và</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cho</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biết</a:t>
            </a:r>
            <a:r>
              <a:rPr lang="en-US" altLang="en-US" sz="4000" b="1" dirty="0" smtClean="0">
                <a:solidFill>
                  <a:srgbClr val="FF0000"/>
                </a:solidFill>
                <a:latin typeface="Times New Roman" panose="02020603050405020304" pitchFamily="18" charset="0"/>
                <a:cs typeface="Times New Roman" panose="02020603050405020304" pitchFamily="18" charset="0"/>
              </a:rPr>
              <a:t>:</a:t>
            </a:r>
          </a:p>
          <a:p>
            <a:pPr>
              <a:lnSpc>
                <a:spcPct val="100000"/>
              </a:lnSpc>
              <a:spcBef>
                <a:spcPct val="0"/>
              </a:spcBef>
              <a:buFontTx/>
              <a:buNone/>
            </a:pPr>
            <a:r>
              <a:rPr lang="en-US" altLang="en-US" sz="4000" b="1" dirty="0" err="1" smtClean="0">
                <a:solidFill>
                  <a:srgbClr val="FF0000"/>
                </a:solidFill>
                <a:latin typeface="Times New Roman" panose="02020603050405020304" pitchFamily="18" charset="0"/>
                <a:cs typeface="Times New Roman" panose="02020603050405020304" pitchFamily="18" charset="0"/>
              </a:rPr>
              <a:t>Câu</a:t>
            </a:r>
            <a:r>
              <a:rPr lang="en-US" altLang="en-US" sz="4000" b="1" dirty="0" smtClean="0">
                <a:solidFill>
                  <a:srgbClr val="FF0000"/>
                </a:solidFill>
                <a:latin typeface="Times New Roman" panose="02020603050405020304" pitchFamily="18" charset="0"/>
                <a:cs typeface="Times New Roman" panose="02020603050405020304" pitchFamily="18" charset="0"/>
              </a:rPr>
              <a:t> 1 :</a:t>
            </a:r>
            <a:r>
              <a:rPr lang="en-US" altLang="en-US" sz="4000" b="1" dirty="0" err="1" smtClean="0">
                <a:solidFill>
                  <a:srgbClr val="FF0000"/>
                </a:solidFill>
                <a:latin typeface="Times New Roman" panose="02020603050405020304" pitchFamily="18" charset="0"/>
                <a:cs typeface="Times New Roman" panose="02020603050405020304" pitchFamily="18" charset="0"/>
              </a:rPr>
              <a:t>Thành</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phố</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sắp</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vào</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thu</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có</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gì</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đẹp</a:t>
            </a:r>
            <a:r>
              <a:rPr lang="en-US" altLang="en-US" sz="4000" b="1" dirty="0" smtClean="0">
                <a:solidFill>
                  <a:srgbClr val="FF0000"/>
                </a:solidFill>
                <a:latin typeface="Times New Roman" panose="02020603050405020304" pitchFamily="18" charset="0"/>
                <a:cs typeface="Times New Roman" panose="02020603050405020304" pitchFamily="18" charset="0"/>
              </a:rPr>
              <a:t>?</a:t>
            </a:r>
            <a:endParaRPr lang="en-US" altLang="en-US" sz="40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0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a:extLst>
              <a:ext uri="{FF2B5EF4-FFF2-40B4-BE49-F238E27FC236}">
                <a16:creationId xmlns:a16="http://schemas.microsoft.com/office/drawing/2014/main" id="{2D39DFD0-1447-46B0-9459-A39844955E8C}"/>
              </a:ext>
            </a:extLst>
          </p:cNvPr>
          <p:cNvSpPr txBox="1">
            <a:spLocks noChangeArrowheads="1"/>
          </p:cNvSpPr>
          <p:nvPr/>
        </p:nvSpPr>
        <p:spPr bwMode="auto">
          <a:xfrm>
            <a:off x="1039220" y="2148195"/>
            <a:ext cx="111537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smtClean="0">
                <a:solidFill>
                  <a:srgbClr val="FF0000"/>
                </a:solidFill>
                <a:latin typeface="Times New Roman" panose="02020603050405020304" pitchFamily="18" charset="0"/>
                <a:cs typeface="Times New Roman" panose="02020603050405020304" pitchFamily="18" charset="0"/>
              </a:rPr>
              <a:t>1 .Thành phố sắp vào thu có không khí mát dịu mỗi sáng; trời xanh ngắt trên cao, xanh như dòng sông, trôi lặng lẽ giữa những ngọn cây hè phố.</a:t>
            </a:r>
            <a:endParaRPr lang="en-US" altLang="en-US" sz="40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35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a:extLst>
              <a:ext uri="{FF2B5EF4-FFF2-40B4-BE49-F238E27FC236}">
                <a16:creationId xmlns:a16="http://schemas.microsoft.com/office/drawing/2014/main" id="{2D39DFD0-1447-46B0-9459-A39844955E8C}"/>
              </a:ext>
            </a:extLst>
          </p:cNvPr>
          <p:cNvSpPr txBox="1">
            <a:spLocks noChangeArrowheads="1"/>
          </p:cNvSpPr>
          <p:nvPr/>
        </p:nvSpPr>
        <p:spPr bwMode="auto">
          <a:xfrm>
            <a:off x="1039220" y="2148195"/>
            <a:ext cx="11153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Mời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các</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em</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quan</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sát</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tranh</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để</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thấy</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rõ</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vẻ</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đẹp</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của</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thành</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phố</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sắp</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vào</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thu</a:t>
            </a:r>
            <a:r>
              <a:rPr lang="en-US" altLang="en-US" sz="4000" b="1" dirty="0" smtClean="0">
                <a:solidFill>
                  <a:srgbClr val="FF0000"/>
                </a:solidFill>
                <a:latin typeface="Times New Roman" panose="02020603050405020304" pitchFamily="18" charset="0"/>
                <a:cs typeface="Times New Roman" panose="02020603050405020304" pitchFamily="18" charset="0"/>
              </a:rPr>
              <a:t>.</a:t>
            </a:r>
            <a:endParaRPr lang="en-US" altLang="en-US" sz="40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2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
            <a:extLst>
              <a:ext uri="{FF2B5EF4-FFF2-40B4-BE49-F238E27FC236}">
                <a16:creationId xmlns:a16="http://schemas.microsoft.com/office/drawing/2014/main" id="{327F3326-03F8-44F7-AD6D-74D1F25A14DB}"/>
              </a:ext>
            </a:extLst>
          </p:cNvPr>
          <p:cNvSpPr txBox="1">
            <a:spLocks noChangeArrowheads="1"/>
          </p:cNvSpPr>
          <p:nvPr/>
        </p:nvSpPr>
        <p:spPr bwMode="auto">
          <a:xfrm>
            <a:off x="1230489" y="363938"/>
            <a:ext cx="1096151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Trời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xanh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ngắt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trên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cao,xanh</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như</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dòng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sông,trôi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lặng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lẽ</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giữa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những</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ngọn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cây</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hè</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phố</a:t>
            </a:r>
            <a:r>
              <a:rPr lang="en-US" altLang="en-US" sz="4000" b="1" dirty="0">
                <a:solidFill>
                  <a:srgbClr val="FF0000"/>
                </a:solidFill>
                <a:latin typeface="Times New Roman" panose="02020603050405020304" pitchFamily="18" charset="0"/>
                <a:cs typeface="Times New Roman" panose="02020603050405020304" pitchFamily="18" charset="0"/>
              </a:rPr>
              <a:t>.</a:t>
            </a:r>
            <a:endParaRPr lang="en-US" altLang="en-US" sz="4800" b="1" dirty="0">
              <a:solidFill>
                <a:srgbClr val="3333FF"/>
              </a:solidFill>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4000" b="1" dirty="0">
              <a:latin typeface="Times New Roman" panose="02020603050405020304" pitchFamily="18" charset="0"/>
              <a:cs typeface="Times New Roman" panose="02020603050405020304" pitchFamily="18" charset="0"/>
            </a:endParaRPr>
          </a:p>
        </p:txBody>
      </p:sp>
      <p:pic>
        <p:nvPicPr>
          <p:cNvPr id="15" name="Picture 1">
            <a:extLst>
              <a:ext uri="{FF2B5EF4-FFF2-40B4-BE49-F238E27FC236}">
                <a16:creationId xmlns:a16="http://schemas.microsoft.com/office/drawing/2014/main" id="{DDB2ABF9-3BFB-4697-9780-2268894A7D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599" y="1682142"/>
            <a:ext cx="5667523" cy="540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925986ED-88A3-44B7-B14E-D8E47BF784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9122" y="1687377"/>
            <a:ext cx="6252878" cy="539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0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0C840096-B0E4-4695-8656-E5FB9F6D9A1B}"/>
              </a:ext>
            </a:extLst>
          </p:cNvPr>
          <p:cNvSpPr txBox="1">
            <a:spLocks noChangeArrowheads="1"/>
          </p:cNvSpPr>
          <p:nvPr/>
        </p:nvSpPr>
        <p:spPr bwMode="auto">
          <a:xfrm>
            <a:off x="724394" y="332790"/>
            <a:ext cx="116051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4000" b="1" dirty="0" smtClean="0">
                <a:solidFill>
                  <a:srgbClr val="FF0000"/>
                </a:solidFill>
                <a:latin typeface="Times New Roman" panose="02020603050405020304" pitchFamily="18" charset="0"/>
                <a:cs typeface="Times New Roman" panose="02020603050405020304" pitchFamily="18" charset="0"/>
              </a:rPr>
              <a:t>*</a:t>
            </a:r>
            <a:r>
              <a:rPr lang="en-US" altLang="en-US" sz="4000" b="1" dirty="0" err="1" smtClean="0">
                <a:solidFill>
                  <a:srgbClr val="FF0000"/>
                </a:solidFill>
                <a:latin typeface="Times New Roman" panose="02020603050405020304" pitchFamily="18" charset="0"/>
                <a:cs typeface="Times New Roman" panose="02020603050405020304" pitchFamily="18" charset="0"/>
              </a:rPr>
              <a:t>Các</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em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đọc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thầm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đoạn</a:t>
            </a:r>
            <a:r>
              <a:rPr lang="en-US" altLang="en-US" sz="4000" b="1" dirty="0">
                <a:solidFill>
                  <a:srgbClr val="FF0000"/>
                </a:solidFill>
                <a:latin typeface="Times New Roman" panose="02020603050405020304" pitchFamily="18" charset="0"/>
                <a:cs typeface="Times New Roman" panose="02020603050405020304" pitchFamily="18" charset="0"/>
              </a:rPr>
              <a:t> 2 </a:t>
            </a:r>
            <a:r>
              <a:rPr lang="en-US" altLang="en-US" sz="4000" b="1" dirty="0" err="1">
                <a:solidFill>
                  <a:srgbClr val="FF0000"/>
                </a:solidFill>
                <a:latin typeface="Times New Roman" panose="02020603050405020304" pitchFamily="18" charset="0"/>
                <a:cs typeface="Times New Roman" panose="02020603050405020304" pitchFamily="18" charset="0"/>
              </a:rPr>
              <a:t>và</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cho</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biết</a:t>
            </a:r>
            <a:r>
              <a:rPr lang="en-US" altLang="en-US" sz="4000" b="1" dirty="0" smtClean="0">
                <a:solidFill>
                  <a:srgbClr val="FF0000"/>
                </a:solidFill>
                <a:latin typeface="Times New Roman" panose="02020603050405020304" pitchFamily="18" charset="0"/>
                <a:cs typeface="Times New Roman" panose="02020603050405020304" pitchFamily="18" charset="0"/>
              </a:rPr>
              <a:t>:</a:t>
            </a:r>
          </a:p>
          <a:p>
            <a:pPr>
              <a:lnSpc>
                <a:spcPct val="100000"/>
              </a:lnSpc>
              <a:spcBef>
                <a:spcPct val="0"/>
              </a:spcBef>
              <a:buFontTx/>
              <a:buNone/>
            </a:pP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vi-VN" altLang="en-US" sz="4000" b="1" dirty="0" smtClean="0">
                <a:solidFill>
                  <a:srgbClr val="FF0000"/>
                </a:solidFill>
                <a:latin typeface="Times New Roman" panose="02020603050405020304" pitchFamily="18" charset="0"/>
                <a:cs typeface="Times New Roman" panose="02020603050405020304" pitchFamily="18" charset="0"/>
              </a:rPr>
              <a:t>Câu 2:</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i="1" dirty="0" err="1" smtClean="0">
                <a:solidFill>
                  <a:srgbClr val="3333FF"/>
                </a:solidFill>
                <a:latin typeface="Times New Roman" panose="02020603050405020304" pitchFamily="18" charset="0"/>
                <a:cs typeface="Times New Roman" panose="02020603050405020304" pitchFamily="18" charset="0"/>
              </a:rPr>
              <a:t>Ông</a:t>
            </a:r>
            <a:r>
              <a:rPr lang="en-US" altLang="en-US" sz="4000" b="1" i="1" dirty="0" smtClean="0">
                <a:solidFill>
                  <a:srgbClr val="3333FF"/>
                </a:solidFill>
                <a:latin typeface="Times New Roman" panose="02020603050405020304" pitchFamily="18" charset="0"/>
                <a:cs typeface="Times New Roman" panose="02020603050405020304" pitchFamily="18" charset="0"/>
              </a:rPr>
              <a:t> </a:t>
            </a:r>
            <a:r>
              <a:rPr lang="en-US" altLang="en-US" sz="4000" b="1" i="1" dirty="0" err="1">
                <a:solidFill>
                  <a:srgbClr val="3333FF"/>
                </a:solidFill>
                <a:latin typeface="Times New Roman" panose="02020603050405020304" pitchFamily="18" charset="0"/>
                <a:cs typeface="Times New Roman" panose="02020603050405020304" pitchFamily="18" charset="0"/>
              </a:rPr>
              <a:t>ngoại</a:t>
            </a:r>
            <a:r>
              <a:rPr lang="en-US" altLang="en-US" sz="4000" b="1" i="1" dirty="0">
                <a:solidFill>
                  <a:srgbClr val="3333FF"/>
                </a:solidFill>
                <a:latin typeface="Times New Roman" panose="02020603050405020304" pitchFamily="18" charset="0"/>
                <a:cs typeface="Times New Roman" panose="02020603050405020304" pitchFamily="18" charset="0"/>
              </a:rPr>
              <a:t> </a:t>
            </a:r>
            <a:r>
              <a:rPr lang="en-US" altLang="en-US" sz="4000" b="1" dirty="0" err="1">
                <a:solidFill>
                  <a:srgbClr val="3333FF"/>
                </a:solidFill>
                <a:latin typeface="Times New Roman" panose="02020603050405020304" pitchFamily="18" charset="0"/>
                <a:cs typeface="Times New Roman" panose="02020603050405020304" pitchFamily="18" charset="0"/>
              </a:rPr>
              <a:t>giúp</a:t>
            </a:r>
            <a:r>
              <a:rPr lang="en-US" altLang="en-US" sz="4000" b="1" dirty="0">
                <a:solidFill>
                  <a:srgbClr val="3333FF"/>
                </a:solidFill>
                <a:latin typeface="Times New Roman" panose="02020603050405020304" pitchFamily="18" charset="0"/>
                <a:cs typeface="Times New Roman" panose="02020603050405020304" pitchFamily="18" charset="0"/>
              </a:rPr>
              <a:t> </a:t>
            </a:r>
            <a:r>
              <a:rPr lang="en-US" altLang="en-US" sz="4000" b="1" dirty="0" err="1">
                <a:solidFill>
                  <a:srgbClr val="3333FF"/>
                </a:solidFill>
                <a:latin typeface="Times New Roman" panose="02020603050405020304" pitchFamily="18" charset="0"/>
                <a:cs typeface="Times New Roman" panose="02020603050405020304" pitchFamily="18" charset="0"/>
              </a:rPr>
              <a:t>bạn</a:t>
            </a:r>
            <a:r>
              <a:rPr lang="en-US" altLang="en-US" sz="4000" b="1" dirty="0">
                <a:solidFill>
                  <a:srgbClr val="3333FF"/>
                </a:solidFill>
                <a:latin typeface="Times New Roman" panose="02020603050405020304" pitchFamily="18" charset="0"/>
                <a:cs typeface="Times New Roman" panose="02020603050405020304" pitchFamily="18" charset="0"/>
              </a:rPr>
              <a:t> </a:t>
            </a:r>
            <a:r>
              <a:rPr lang="en-US" altLang="en-US" sz="4000" b="1" dirty="0" err="1">
                <a:solidFill>
                  <a:srgbClr val="3333FF"/>
                </a:solidFill>
                <a:latin typeface="Times New Roman" panose="02020603050405020304" pitchFamily="18" charset="0"/>
                <a:cs typeface="Times New Roman" panose="02020603050405020304" pitchFamily="18" charset="0"/>
              </a:rPr>
              <a:t>nhỏ</a:t>
            </a:r>
            <a:r>
              <a:rPr lang="en-US" altLang="en-US" sz="4000" b="1" dirty="0">
                <a:solidFill>
                  <a:srgbClr val="3333FF"/>
                </a:solidFill>
                <a:latin typeface="Times New Roman" panose="02020603050405020304" pitchFamily="18" charset="0"/>
                <a:cs typeface="Times New Roman" panose="02020603050405020304" pitchFamily="18" charset="0"/>
              </a:rPr>
              <a:t> </a:t>
            </a:r>
            <a:r>
              <a:rPr lang="en-US" altLang="en-US" sz="4000" b="1" dirty="0" err="1">
                <a:solidFill>
                  <a:srgbClr val="3333FF"/>
                </a:solidFill>
                <a:latin typeface="Times New Roman" panose="02020603050405020304" pitchFamily="18" charset="0"/>
                <a:cs typeface="Times New Roman" panose="02020603050405020304" pitchFamily="18" charset="0"/>
              </a:rPr>
              <a:t>chuẩn</a:t>
            </a:r>
            <a:r>
              <a:rPr lang="en-US" altLang="en-US" sz="4000" b="1" dirty="0">
                <a:solidFill>
                  <a:srgbClr val="3333FF"/>
                </a:solidFill>
                <a:latin typeface="Times New Roman" panose="02020603050405020304" pitchFamily="18" charset="0"/>
                <a:cs typeface="Times New Roman" panose="02020603050405020304" pitchFamily="18" charset="0"/>
              </a:rPr>
              <a:t> </a:t>
            </a:r>
            <a:r>
              <a:rPr lang="en-US" altLang="en-US" sz="4000" b="1" dirty="0" err="1">
                <a:solidFill>
                  <a:srgbClr val="3333FF"/>
                </a:solidFill>
                <a:latin typeface="Times New Roman" panose="02020603050405020304" pitchFamily="18" charset="0"/>
                <a:cs typeface="Times New Roman" panose="02020603050405020304" pitchFamily="18" charset="0"/>
              </a:rPr>
              <a:t>bị</a:t>
            </a:r>
            <a:r>
              <a:rPr lang="en-US" altLang="en-US" sz="4000" b="1" dirty="0">
                <a:solidFill>
                  <a:srgbClr val="3333FF"/>
                </a:solidFill>
                <a:latin typeface="Times New Roman" panose="02020603050405020304" pitchFamily="18" charset="0"/>
                <a:cs typeface="Times New Roman" panose="02020603050405020304" pitchFamily="18" charset="0"/>
              </a:rPr>
              <a:t> </a:t>
            </a:r>
            <a:r>
              <a:rPr lang="en-US" altLang="en-US" sz="4000" b="1" dirty="0" err="1">
                <a:solidFill>
                  <a:srgbClr val="3333FF"/>
                </a:solidFill>
                <a:latin typeface="Times New Roman" panose="02020603050405020304" pitchFamily="18" charset="0"/>
                <a:cs typeface="Times New Roman" panose="02020603050405020304" pitchFamily="18" charset="0"/>
              </a:rPr>
              <a:t>đi</a:t>
            </a:r>
            <a:r>
              <a:rPr lang="en-US" altLang="en-US" sz="4000" b="1" dirty="0">
                <a:solidFill>
                  <a:srgbClr val="3333FF"/>
                </a:solidFill>
                <a:latin typeface="Times New Roman" panose="02020603050405020304" pitchFamily="18" charset="0"/>
                <a:cs typeface="Times New Roman" panose="02020603050405020304" pitchFamily="18" charset="0"/>
              </a:rPr>
              <a:t> </a:t>
            </a:r>
            <a:r>
              <a:rPr lang="en-US" altLang="en-US" sz="4000" b="1" dirty="0" err="1">
                <a:solidFill>
                  <a:srgbClr val="3333FF"/>
                </a:solidFill>
                <a:latin typeface="Times New Roman" panose="02020603050405020304" pitchFamily="18" charset="0"/>
                <a:cs typeface="Times New Roman" panose="02020603050405020304" pitchFamily="18" charset="0"/>
              </a:rPr>
              <a:t>học</a:t>
            </a:r>
            <a:r>
              <a:rPr lang="en-US" altLang="en-US" sz="4000" b="1" dirty="0">
                <a:solidFill>
                  <a:srgbClr val="3333FF"/>
                </a:solidFill>
                <a:latin typeface="Times New Roman" panose="02020603050405020304" pitchFamily="18" charset="0"/>
                <a:cs typeface="Times New Roman" panose="02020603050405020304" pitchFamily="18" charset="0"/>
              </a:rPr>
              <a:t> </a:t>
            </a:r>
            <a:r>
              <a:rPr lang="en-US" altLang="en-US" sz="4000" b="1" dirty="0" err="1">
                <a:solidFill>
                  <a:srgbClr val="3333FF"/>
                </a:solidFill>
                <a:latin typeface="Times New Roman" panose="02020603050405020304" pitchFamily="18" charset="0"/>
                <a:cs typeface="Times New Roman" panose="02020603050405020304" pitchFamily="18" charset="0"/>
              </a:rPr>
              <a:t>thế</a:t>
            </a:r>
            <a:r>
              <a:rPr lang="en-US" altLang="en-US" sz="4000" b="1" dirty="0">
                <a:solidFill>
                  <a:srgbClr val="3333FF"/>
                </a:solidFill>
                <a:latin typeface="Times New Roman" panose="02020603050405020304" pitchFamily="18" charset="0"/>
                <a:cs typeface="Times New Roman" panose="02020603050405020304" pitchFamily="18" charset="0"/>
              </a:rPr>
              <a:t> </a:t>
            </a:r>
            <a:r>
              <a:rPr lang="en-US" altLang="en-US" sz="4000" b="1" dirty="0" err="1">
                <a:solidFill>
                  <a:srgbClr val="3333FF"/>
                </a:solidFill>
                <a:latin typeface="Times New Roman" panose="02020603050405020304" pitchFamily="18" charset="0"/>
                <a:cs typeface="Times New Roman" panose="02020603050405020304" pitchFamily="18" charset="0"/>
              </a:rPr>
              <a:t>nào</a:t>
            </a:r>
            <a:r>
              <a:rPr lang="en-US" altLang="en-US" sz="4000" b="1" dirty="0">
                <a:solidFill>
                  <a:srgbClr val="3333FF"/>
                </a:solidFill>
                <a:latin typeface="Times New Roman" panose="02020603050405020304" pitchFamily="18" charset="0"/>
                <a:cs typeface="Times New Roman" panose="02020603050405020304" pitchFamily="18" charset="0"/>
              </a:rPr>
              <a:t>?</a:t>
            </a:r>
          </a:p>
        </p:txBody>
      </p:sp>
      <p:sp>
        <p:nvSpPr>
          <p:cNvPr id="7" name="TextBox 4">
            <a:extLst>
              <a:ext uri="{FF2B5EF4-FFF2-40B4-BE49-F238E27FC236}">
                <a16:creationId xmlns:a16="http://schemas.microsoft.com/office/drawing/2014/main" id="{EF3F4048-C040-4FD9-9D1B-822183670D97}"/>
              </a:ext>
            </a:extLst>
          </p:cNvPr>
          <p:cNvSpPr txBox="1">
            <a:spLocks noChangeArrowheads="1"/>
          </p:cNvSpPr>
          <p:nvPr/>
        </p:nvSpPr>
        <p:spPr bwMode="auto">
          <a:xfrm>
            <a:off x="978256" y="2062434"/>
            <a:ext cx="112137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Ông</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ngoại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giúp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nhỏ</a:t>
            </a:r>
            <a:r>
              <a:rPr lang="en-US" altLang="en-US" sz="3600" b="1" dirty="0">
                <a:latin typeface="Times New Roman" panose="02020603050405020304" pitchFamily="18" charset="0"/>
                <a:cs typeface="Times New Roman" panose="02020603050405020304" pitchFamily="18" charset="0"/>
              </a:rPr>
              <a:t> </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Mua</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vở</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chọn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bút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vở</a:t>
            </a:r>
            <a:r>
              <a:rPr lang="en-US" altLang="en-US" sz="3600" b="1" dirty="0">
                <a:latin typeface="Times New Roman" panose="02020603050405020304" pitchFamily="18" charset="0"/>
                <a:cs typeface="Times New Roman" panose="02020603050405020304" pitchFamily="18" charset="0"/>
              </a:rPr>
              <a:t>, </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dán</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nhãn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mực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dạy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những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chữ</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đầu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tiên</a:t>
            </a:r>
            <a:r>
              <a:rPr lang="en-US" altLang="en-US" sz="3600" b="1" dirty="0">
                <a:latin typeface="Times New Roman" panose="02020603050405020304" pitchFamily="18" charset="0"/>
                <a:cs typeface="Times New Roman" panose="02020603050405020304" pitchFamily="18" charset="0"/>
              </a:rPr>
              <a:t>.</a:t>
            </a:r>
          </a:p>
        </p:txBody>
      </p:sp>
      <p:pic>
        <p:nvPicPr>
          <p:cNvPr id="8" name="Picture 1">
            <a:extLst>
              <a:ext uri="{FF2B5EF4-FFF2-40B4-BE49-F238E27FC236}">
                <a16:creationId xmlns:a16="http://schemas.microsoft.com/office/drawing/2014/main" id="{8969E9F0-277F-4CC2-8218-B965B103F2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90" y="3489469"/>
            <a:ext cx="6331997" cy="397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F9773D3A-0F31-42F8-AACE-4F97587B48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9578" y="3262763"/>
            <a:ext cx="5860003" cy="397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38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47D832-948C-4453-A425-D8CA3DA83D87}"/>
              </a:ext>
            </a:extLst>
          </p:cNvPr>
          <p:cNvSpPr txBox="1">
            <a:spLocks noChangeArrowheads="1"/>
          </p:cNvSpPr>
          <p:nvPr/>
        </p:nvSpPr>
        <p:spPr bwMode="auto">
          <a:xfrm>
            <a:off x="601662" y="0"/>
            <a:ext cx="11444288"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4000" b="1" dirty="0" err="1">
                <a:solidFill>
                  <a:srgbClr val="FF0000"/>
                </a:solidFill>
                <a:latin typeface="Times New Roman" panose="02020603050405020304" pitchFamily="18" charset="0"/>
                <a:cs typeface="Times New Roman" panose="02020603050405020304" pitchFamily="18" charset="0"/>
              </a:rPr>
              <a:t>Các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em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đọc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thầm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đoạn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smtClean="0">
                <a:solidFill>
                  <a:srgbClr val="FF0000"/>
                </a:solidFill>
                <a:latin typeface="Times New Roman" panose="02020603050405020304" pitchFamily="18" charset="0"/>
                <a:cs typeface="Times New Roman" panose="02020603050405020304" pitchFamily="18" charset="0"/>
              </a:rPr>
              <a:t>3 </a:t>
            </a:r>
            <a:r>
              <a:rPr lang="en-US" altLang="en-US" sz="4000" b="1" dirty="0" err="1">
                <a:solidFill>
                  <a:srgbClr val="FF0000"/>
                </a:solidFill>
                <a:latin typeface="Times New Roman" panose="02020603050405020304" pitchFamily="18" charset="0"/>
                <a:cs typeface="Times New Roman" panose="02020603050405020304" pitchFamily="18" charset="0"/>
              </a:rPr>
              <a:t>và</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cho</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biết</a:t>
            </a:r>
            <a:r>
              <a:rPr lang="en-US" altLang="en-US" sz="4000" b="1" dirty="0">
                <a:solidFill>
                  <a:srgbClr val="FF0000"/>
                </a:solidFill>
                <a:latin typeface="Times New Roman" panose="02020603050405020304" pitchFamily="18" charset="0"/>
                <a:cs typeface="Times New Roman" panose="02020603050405020304" pitchFamily="18" charset="0"/>
              </a:rPr>
              <a:t>:</a:t>
            </a:r>
          </a:p>
          <a:p>
            <a:pPr>
              <a:lnSpc>
                <a:spcPct val="100000"/>
              </a:lnSpc>
              <a:spcBef>
                <a:spcPct val="0"/>
              </a:spcBef>
              <a:buFontTx/>
              <a:buNone/>
            </a:pPr>
            <a:endParaRPr lang="en-US" altLang="en-US" b="1" dirty="0" smtClean="0">
              <a:solidFill>
                <a:srgbClr val="FF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vi-VN" altLang="en-US" sz="4000" b="1" dirty="0" smtClean="0">
                <a:solidFill>
                  <a:srgbClr val="FF0000"/>
                </a:solidFill>
                <a:latin typeface="Times New Roman" panose="02020603050405020304" pitchFamily="18" charset="0"/>
                <a:cs typeface="Times New Roman" panose="02020603050405020304" pitchFamily="18" charset="0"/>
              </a:rPr>
              <a:t>Câu </a:t>
            </a:r>
            <a:r>
              <a:rPr lang="vi-VN" altLang="en-US" sz="4000" b="1" dirty="0">
                <a:solidFill>
                  <a:srgbClr val="FF0000"/>
                </a:solidFill>
                <a:latin typeface="Times New Roman" panose="02020603050405020304" pitchFamily="18" charset="0"/>
                <a:cs typeface="Times New Roman" panose="02020603050405020304" pitchFamily="18" charset="0"/>
              </a:rPr>
              <a:t>3 </a:t>
            </a:r>
            <a:r>
              <a:rPr lang="vi-VN" altLang="en-US" sz="3200" b="1" dirty="0">
                <a:solidFill>
                  <a:srgbClr val="FF0000"/>
                </a:solidFill>
                <a:latin typeface="Times New Roman" panose="02020603050405020304" pitchFamily="18" charset="0"/>
                <a:cs typeface="Times New Roman" panose="02020603050405020304" pitchFamily="18" charset="0"/>
              </a:rPr>
              <a:t>:</a:t>
            </a:r>
            <a:r>
              <a:rPr lang="vi-VN" altLang="en-US" sz="4000" b="1" dirty="0">
                <a:solidFill>
                  <a:srgbClr val="3333FF"/>
                </a:solidFill>
                <a:latin typeface="Times New Roman" panose="02020603050405020304" pitchFamily="18" charset="0"/>
                <a:cs typeface="Times New Roman" panose="02020603050405020304" pitchFamily="18" charset="0"/>
              </a:rPr>
              <a:t>Tìm một hình ảnh đẹp mà em thích trong đoạn ông dẫn cháu đến thăm trường? </a:t>
            </a:r>
            <a:endParaRPr lang="en-US" altLang="en-US" sz="4000" b="1" dirty="0">
              <a:solidFill>
                <a:srgbClr val="3333FF"/>
              </a:solidFill>
              <a:latin typeface="Times New Roman" panose="02020603050405020304" pitchFamily="18" charset="0"/>
              <a:cs typeface="Times New Roman" panose="02020603050405020304" pitchFamily="18" charset="0"/>
            </a:endParaRPr>
          </a:p>
        </p:txBody>
      </p:sp>
      <p:sp>
        <p:nvSpPr>
          <p:cNvPr id="6" name="TextBox 4">
            <a:extLst>
              <a:ext uri="{FF2B5EF4-FFF2-40B4-BE49-F238E27FC236}">
                <a16:creationId xmlns:a16="http://schemas.microsoft.com/office/drawing/2014/main" id="{DA0A5F37-D9CA-4984-B2EE-792466228131}"/>
              </a:ext>
            </a:extLst>
          </p:cNvPr>
          <p:cNvSpPr txBox="1">
            <a:spLocks noChangeArrowheads="1"/>
          </p:cNvSpPr>
          <p:nvPr/>
        </p:nvSpPr>
        <p:spPr bwMode="auto">
          <a:xfrm>
            <a:off x="893762" y="2281208"/>
            <a:ext cx="112982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altLang="en-US" sz="4000" b="1" dirty="0">
                <a:latin typeface="Times New Roman" panose="02020603050405020304" pitchFamily="18" charset="0"/>
                <a:cs typeface="Times New Roman" panose="02020603050405020304" pitchFamily="18" charset="0"/>
              </a:rPr>
              <a:t>- Ông </a:t>
            </a:r>
            <a:r>
              <a:rPr lang="vi-VN" altLang="en-US" sz="4000" b="1" dirty="0" err="1">
                <a:latin typeface="Times New Roman" panose="02020603050405020304" pitchFamily="18" charset="0"/>
                <a:cs typeface="Times New Roman" panose="02020603050405020304" pitchFamily="18" charset="0"/>
              </a:rPr>
              <a:t>đạp</a:t>
            </a:r>
            <a:r>
              <a:rPr lang="vi-VN" altLang="en-US" sz="4000" b="1" dirty="0">
                <a:latin typeface="Times New Roman" panose="02020603050405020304" pitchFamily="18" charset="0"/>
                <a:cs typeface="Times New Roman" panose="02020603050405020304" pitchFamily="18" charset="0"/>
              </a:rPr>
              <a:t> xe </a:t>
            </a:r>
            <a:r>
              <a:rPr lang="vi-VN" altLang="en-US" sz="4000" b="1" dirty="0" err="1">
                <a:latin typeface="Times New Roman" panose="02020603050405020304" pitchFamily="18" charset="0"/>
                <a:cs typeface="Times New Roman" panose="02020603050405020304" pitchFamily="18" charset="0"/>
              </a:rPr>
              <a:t>đèo</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cháu</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đến</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trường</a:t>
            </a:r>
            <a:r>
              <a:rPr lang="vi-VN" altLang="en-US" sz="4000" b="1" dirty="0">
                <a:latin typeface="Times New Roman" panose="02020603050405020304" pitchFamily="18" charset="0"/>
                <a:cs typeface="Times New Roman" panose="02020603050405020304" pitchFamily="18" charset="0"/>
              </a:rPr>
              <a:t>.</a:t>
            </a:r>
          </a:p>
          <a:p>
            <a:pPr>
              <a:lnSpc>
                <a:spcPct val="100000"/>
              </a:lnSpc>
              <a:spcBef>
                <a:spcPct val="0"/>
              </a:spcBef>
              <a:buFontTx/>
              <a:buNone/>
            </a:pPr>
            <a:r>
              <a:rPr lang="vi-VN" altLang="en-US" sz="4000" b="1" dirty="0">
                <a:latin typeface="Times New Roman" panose="02020603050405020304" pitchFamily="18" charset="0"/>
                <a:cs typeface="Times New Roman" panose="02020603050405020304" pitchFamily="18" charset="0"/>
              </a:rPr>
              <a:t>- Ông cho </a:t>
            </a:r>
            <a:r>
              <a:rPr lang="vi-VN" altLang="en-US" sz="4000" b="1" dirty="0" err="1">
                <a:latin typeface="Times New Roman" panose="02020603050405020304" pitchFamily="18" charset="0"/>
                <a:cs typeface="Times New Roman" panose="02020603050405020304" pitchFamily="18" charset="0"/>
              </a:rPr>
              <a:t>cháu</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gõ</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thử</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vào</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mặt</a:t>
            </a:r>
            <a:r>
              <a:rPr lang="vi-VN" altLang="en-US" sz="4000" b="1" dirty="0">
                <a:latin typeface="Times New Roman" panose="02020603050405020304" pitchFamily="18" charset="0"/>
                <a:cs typeface="Times New Roman" panose="02020603050405020304" pitchFamily="18" charset="0"/>
              </a:rPr>
              <a:t> da loang </a:t>
            </a:r>
            <a:r>
              <a:rPr lang="vi-VN" altLang="en-US" sz="4000" b="1" dirty="0" err="1">
                <a:latin typeface="Times New Roman" panose="02020603050405020304" pitchFamily="18" charset="0"/>
                <a:cs typeface="Times New Roman" panose="02020603050405020304" pitchFamily="18" charset="0"/>
              </a:rPr>
              <a:t>lổ</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của</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chiếc</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trống</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trường</a:t>
            </a:r>
            <a:r>
              <a:rPr lang="vi-VN" altLang="en-US" sz="4000" b="1" dirty="0">
                <a:latin typeface="Times New Roman" panose="02020603050405020304" pitchFamily="18" charset="0"/>
                <a:cs typeface="Times New Roman" panose="02020603050405020304" pitchFamily="18" charset="0"/>
              </a:rPr>
              <a:t>,….</a:t>
            </a:r>
            <a:endParaRPr lang="en-US" altLang="en-US" sz="4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1662" y="4295263"/>
            <a:ext cx="11290771" cy="3016630"/>
          </a:xfrm>
          <a:prstGeom prst="rect">
            <a:avLst/>
          </a:prstGeom>
        </p:spPr>
      </p:pic>
    </p:spTree>
    <p:extLst>
      <p:ext uri="{BB962C8B-B14F-4D97-AF65-F5344CB8AC3E}">
        <p14:creationId xmlns:p14="http://schemas.microsoft.com/office/powerpoint/2010/main" val="212907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65CDEEBD-00D0-423C-8766-96A5B6137F8B}"/>
              </a:ext>
            </a:extLst>
          </p:cNvPr>
          <p:cNvSpPr txBox="1">
            <a:spLocks noChangeArrowheads="1"/>
          </p:cNvSpPr>
          <p:nvPr/>
        </p:nvSpPr>
        <p:spPr bwMode="auto">
          <a:xfrm>
            <a:off x="881923" y="191885"/>
            <a:ext cx="1066617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altLang="en-US" sz="4000" b="1" dirty="0" err="1">
                <a:solidFill>
                  <a:srgbClr val="FF0000"/>
                </a:solidFill>
                <a:latin typeface="Times New Roman" panose="02020603050405020304" pitchFamily="18" charset="0"/>
                <a:cs typeface="Times New Roman" panose="02020603050405020304" pitchFamily="18" charset="0"/>
              </a:rPr>
              <a:t>Các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em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đọc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thầm</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đoạn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câu</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cuối</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và</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smtClean="0">
                <a:solidFill>
                  <a:srgbClr val="FF0000"/>
                </a:solidFill>
                <a:latin typeface="Times New Roman" panose="02020603050405020304" pitchFamily="18" charset="0"/>
                <a:cs typeface="Times New Roman" panose="02020603050405020304" pitchFamily="18" charset="0"/>
              </a:rPr>
              <a:t>cho</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biết</a:t>
            </a:r>
            <a:r>
              <a:rPr lang="en-US" altLang="en-US" sz="4000" b="1" dirty="0">
                <a:solidFill>
                  <a:srgbClr val="FF0000"/>
                </a:solidFill>
                <a:latin typeface="Times New Roman" panose="02020603050405020304" pitchFamily="18" charset="0"/>
                <a:cs typeface="Times New Roman" panose="02020603050405020304" pitchFamily="18" charset="0"/>
              </a:rPr>
              <a:t>:</a:t>
            </a:r>
          </a:p>
          <a:p>
            <a:pPr>
              <a:lnSpc>
                <a:spcPct val="100000"/>
              </a:lnSpc>
              <a:spcBef>
                <a:spcPct val="0"/>
              </a:spcBef>
              <a:buFontTx/>
              <a:buNone/>
            </a:pPr>
            <a:endParaRPr lang="en-US" altLang="en-US" b="1" dirty="0" smtClean="0">
              <a:solidFill>
                <a:srgbClr val="FF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vi-VN" altLang="en-US" sz="4000" b="1" dirty="0" smtClean="0">
                <a:solidFill>
                  <a:srgbClr val="FF0000"/>
                </a:solidFill>
                <a:latin typeface="Times New Roman" panose="02020603050405020304" pitchFamily="18" charset="0"/>
                <a:cs typeface="Times New Roman" panose="02020603050405020304" pitchFamily="18" charset="0"/>
              </a:rPr>
              <a:t>Câu 4:</a:t>
            </a:r>
            <a:r>
              <a:rPr lang="en-US" altLang="en-US" sz="4000" b="1" dirty="0" smtClean="0">
                <a:solidFill>
                  <a:srgbClr val="FF0000"/>
                </a:solidFill>
                <a:latin typeface="Times New Roman" panose="02020603050405020304" pitchFamily="18" charset="0"/>
                <a:cs typeface="Times New Roman" panose="02020603050405020304" pitchFamily="18" charset="0"/>
              </a:rPr>
              <a:t> </a:t>
            </a:r>
            <a:r>
              <a:rPr lang="vi-VN" altLang="en-US" sz="3600" b="1" dirty="0" smtClean="0">
                <a:solidFill>
                  <a:srgbClr val="002060"/>
                </a:solidFill>
                <a:latin typeface="Times New Roman" panose="02020603050405020304" pitchFamily="18" charset="0"/>
                <a:cs typeface="Times New Roman" panose="02020603050405020304" pitchFamily="18" charset="0"/>
              </a:rPr>
              <a:t>Vì </a:t>
            </a:r>
            <a:r>
              <a:rPr lang="vi-VN" altLang="en-US" sz="3600" b="1" dirty="0">
                <a:solidFill>
                  <a:srgbClr val="002060"/>
                </a:solidFill>
                <a:latin typeface="Times New Roman" panose="02020603050405020304" pitchFamily="18" charset="0"/>
                <a:cs typeface="Times New Roman" panose="02020603050405020304" pitchFamily="18" charset="0"/>
              </a:rPr>
              <a:t>sao bạn nhỏ gọi ông ngoại là người thầy đầu tiên?</a:t>
            </a:r>
            <a:endParaRPr lang="en-US" altLang="en-US" sz="3600" b="1" dirty="0">
              <a:solidFill>
                <a:srgbClr val="002060"/>
              </a:solidFill>
              <a:latin typeface="Times New Roman" panose="02020603050405020304" pitchFamily="18" charset="0"/>
              <a:cs typeface="Times New Roman" panose="02020603050405020304" pitchFamily="18" charset="0"/>
            </a:endParaRPr>
          </a:p>
        </p:txBody>
      </p:sp>
      <p:sp>
        <p:nvSpPr>
          <p:cNvPr id="11" name="TextBox 4">
            <a:extLst>
              <a:ext uri="{FF2B5EF4-FFF2-40B4-BE49-F238E27FC236}">
                <a16:creationId xmlns:a16="http://schemas.microsoft.com/office/drawing/2014/main" id="{0AF2034A-D318-47CF-A56E-266FB56C3A7A}"/>
              </a:ext>
            </a:extLst>
          </p:cNvPr>
          <p:cNvSpPr txBox="1">
            <a:spLocks noChangeArrowheads="1"/>
          </p:cNvSpPr>
          <p:nvPr/>
        </p:nvSpPr>
        <p:spPr bwMode="auto">
          <a:xfrm>
            <a:off x="990933" y="2389125"/>
            <a:ext cx="105571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Vì</a:t>
            </a:r>
            <a:r>
              <a:rPr lang="vi-VN" altLang="en-US" sz="4000" b="1" dirty="0">
                <a:latin typeface="Times New Roman" panose="02020603050405020304" pitchFamily="18" charset="0"/>
                <a:cs typeface="Times New Roman" panose="02020603050405020304" pitchFamily="18" charset="0"/>
              </a:rPr>
              <a:t> ông </a:t>
            </a:r>
            <a:r>
              <a:rPr lang="vi-VN" altLang="en-US" sz="4000" b="1" dirty="0" err="1">
                <a:latin typeface="Times New Roman" panose="02020603050405020304" pitchFamily="18" charset="0"/>
                <a:cs typeface="Times New Roman" panose="02020603050405020304" pitchFamily="18" charset="0"/>
              </a:rPr>
              <a:t>ngoại</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là</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người</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dạy</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bạn</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những</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chữ</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cái</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đầu</a:t>
            </a:r>
            <a:r>
              <a:rPr lang="vi-VN" altLang="en-US" sz="4000" b="1" dirty="0">
                <a:latin typeface="Times New Roman" panose="02020603050405020304" pitchFamily="18" charset="0"/>
                <a:cs typeface="Times New Roman" panose="02020603050405020304" pitchFamily="18" charset="0"/>
              </a:rPr>
              <a:t> tiên, </a:t>
            </a:r>
            <a:r>
              <a:rPr lang="vi-VN" altLang="en-US" sz="4000" b="1" dirty="0" err="1">
                <a:latin typeface="Times New Roman" panose="02020603050405020304" pitchFamily="18" charset="0"/>
                <a:cs typeface="Times New Roman" panose="02020603050405020304" pitchFamily="18" charset="0"/>
              </a:rPr>
              <a:t>người</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dẫn</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bạn</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đến</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trường</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và</a:t>
            </a:r>
            <a:r>
              <a:rPr lang="vi-VN" altLang="en-US" sz="4000" b="1" dirty="0">
                <a:latin typeface="Times New Roman" panose="02020603050405020304" pitchFamily="18" charset="0"/>
                <a:cs typeface="Times New Roman" panose="02020603050405020304" pitchFamily="18" charset="0"/>
              </a:rPr>
              <a:t> cho </a:t>
            </a:r>
            <a:r>
              <a:rPr lang="vi-VN" altLang="en-US" sz="4000" b="1" dirty="0" err="1">
                <a:latin typeface="Times New Roman" panose="02020603050405020304" pitchFamily="18" charset="0"/>
                <a:cs typeface="Times New Roman" panose="02020603050405020304" pitchFamily="18" charset="0"/>
              </a:rPr>
              <a:t>gõ</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thử</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vào</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chiếc</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trống</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trường</a:t>
            </a:r>
            <a:r>
              <a:rPr lang="vi-VN" altLang="en-US" sz="4000" b="1" dirty="0">
                <a:latin typeface="Times New Roman" panose="02020603050405020304" pitchFamily="18" charset="0"/>
                <a:cs typeface="Times New Roman" panose="02020603050405020304" pitchFamily="18" charset="0"/>
              </a:rPr>
              <a:t>. </a:t>
            </a:r>
          </a:p>
        </p:txBody>
      </p:sp>
      <p:sp>
        <p:nvSpPr>
          <p:cNvPr id="12" name="TextBox 4">
            <a:extLst>
              <a:ext uri="{FF2B5EF4-FFF2-40B4-BE49-F238E27FC236}">
                <a16:creationId xmlns:a16="http://schemas.microsoft.com/office/drawing/2014/main" id="{8473DC78-0F03-4C28-83EC-39024B5C083E}"/>
              </a:ext>
            </a:extLst>
          </p:cNvPr>
          <p:cNvSpPr txBox="1">
            <a:spLocks noChangeArrowheads="1"/>
          </p:cNvSpPr>
          <p:nvPr/>
        </p:nvSpPr>
        <p:spPr bwMode="auto">
          <a:xfrm>
            <a:off x="881924" y="4217033"/>
            <a:ext cx="1066617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Tình</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cảm</a:t>
            </a:r>
            <a:r>
              <a:rPr lang="vi-VN" altLang="en-US" sz="4000" b="1" dirty="0">
                <a:latin typeface="Times New Roman" panose="02020603050405020304" pitchFamily="18" charset="0"/>
                <a:cs typeface="Times New Roman" panose="02020603050405020304" pitchFamily="18" charset="0"/>
              </a:rPr>
              <a:t> ông </a:t>
            </a:r>
            <a:r>
              <a:rPr lang="vi-VN" altLang="en-US" sz="4000" b="1" dirty="0" err="1">
                <a:latin typeface="Times New Roman" panose="02020603050405020304" pitchFamily="18" charset="0"/>
                <a:cs typeface="Times New Roman" panose="02020603050405020304" pitchFamily="18" charset="0"/>
              </a:rPr>
              <a:t>cháu</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rất</a:t>
            </a:r>
            <a:r>
              <a:rPr lang="vi-VN" altLang="en-US" sz="4000" b="1" dirty="0">
                <a:latin typeface="Times New Roman" panose="02020603050405020304" pitchFamily="18" charset="0"/>
                <a:cs typeface="Times New Roman" panose="02020603050405020304" pitchFamily="18" charset="0"/>
              </a:rPr>
              <a:t> sâu </a:t>
            </a:r>
            <a:r>
              <a:rPr lang="vi-VN" altLang="en-US" sz="4000" b="1" dirty="0" err="1">
                <a:latin typeface="Times New Roman" panose="02020603050405020304" pitchFamily="18" charset="0"/>
                <a:cs typeface="Times New Roman" panose="02020603050405020304" pitchFamily="18" charset="0"/>
              </a:rPr>
              <a:t>nặng</a:t>
            </a:r>
            <a:r>
              <a:rPr lang="vi-VN" altLang="en-US" sz="4000" b="1" dirty="0">
                <a:latin typeface="Times New Roman" panose="02020603050405020304" pitchFamily="18" charset="0"/>
                <a:cs typeface="Times New Roman" panose="02020603050405020304" pitchFamily="18" charset="0"/>
              </a:rPr>
              <a:t>. Ông </a:t>
            </a:r>
            <a:r>
              <a:rPr lang="vi-VN" altLang="en-US" sz="4000" b="1" dirty="0" err="1">
                <a:latin typeface="Times New Roman" panose="02020603050405020304" pitchFamily="18" charset="0"/>
                <a:cs typeface="Times New Roman" panose="02020603050405020304" pitchFamily="18" charset="0"/>
              </a:rPr>
              <a:t>hết</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lòng</a:t>
            </a:r>
            <a:r>
              <a:rPr lang="vi-VN" altLang="en-US" sz="4000" b="1" dirty="0">
                <a:latin typeface="Times New Roman" panose="02020603050405020304" pitchFamily="18" charset="0"/>
                <a:cs typeface="Times New Roman" panose="02020603050405020304" pitchFamily="18" charset="0"/>
              </a:rPr>
              <a:t> chăm lo cho </a:t>
            </a:r>
            <a:r>
              <a:rPr lang="vi-VN" altLang="en-US" sz="4000" b="1" dirty="0" err="1">
                <a:latin typeface="Times New Roman" panose="02020603050405020304" pitchFamily="18" charset="0"/>
                <a:cs typeface="Times New Roman" panose="02020603050405020304" pitchFamily="18" charset="0"/>
              </a:rPr>
              <a:t>cháu</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cháu</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mãi</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mãi</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biết</a:t>
            </a:r>
            <a:r>
              <a:rPr lang="vi-VN" altLang="en-US" sz="4000" b="1" dirty="0">
                <a:latin typeface="Times New Roman" panose="02020603050405020304" pitchFamily="18" charset="0"/>
                <a:cs typeface="Times New Roman" panose="02020603050405020304" pitchFamily="18" charset="0"/>
              </a:rPr>
              <a:t> ơn ông – </a:t>
            </a:r>
            <a:r>
              <a:rPr lang="vi-VN" altLang="en-US" sz="4000" b="1" dirty="0" err="1">
                <a:latin typeface="Times New Roman" panose="02020603050405020304" pitchFamily="18" charset="0"/>
                <a:cs typeface="Times New Roman" panose="02020603050405020304" pitchFamily="18" charset="0"/>
              </a:rPr>
              <a:t>người</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thầy</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đầu</a:t>
            </a:r>
            <a:r>
              <a:rPr lang="vi-VN" altLang="en-US" sz="4000" b="1" dirty="0">
                <a:latin typeface="Times New Roman" panose="02020603050405020304" pitchFamily="18" charset="0"/>
                <a:cs typeface="Times New Roman" panose="02020603050405020304" pitchFamily="18" charset="0"/>
              </a:rPr>
              <a:t> tiên </a:t>
            </a:r>
            <a:r>
              <a:rPr lang="vi-VN" altLang="en-US" sz="4000" b="1" dirty="0" err="1">
                <a:latin typeface="Times New Roman" panose="02020603050405020304" pitchFamily="18" charset="0"/>
                <a:cs typeface="Times New Roman" panose="02020603050405020304" pitchFamily="18" charset="0"/>
              </a:rPr>
              <a:t>của</a:t>
            </a:r>
            <a:r>
              <a:rPr lang="vi-VN" altLang="en-US" sz="4000" b="1" dirty="0">
                <a:latin typeface="Times New Roman" panose="02020603050405020304" pitchFamily="18" charset="0"/>
                <a:cs typeface="Times New Roman" panose="02020603050405020304" pitchFamily="18" charset="0"/>
              </a:rPr>
              <a:t> </a:t>
            </a:r>
            <a:r>
              <a:rPr lang="vi-VN" altLang="en-US" sz="4000" b="1" dirty="0" err="1">
                <a:latin typeface="Times New Roman" panose="02020603050405020304" pitchFamily="18" charset="0"/>
                <a:cs typeface="Times New Roman" panose="02020603050405020304" pitchFamily="18" charset="0"/>
              </a:rPr>
              <a:t>cháu</a:t>
            </a:r>
            <a:r>
              <a:rPr lang="vi-VN" altLang="en-US" sz="4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0370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66050D4E-98AD-4FCF-9031-B492E94CF18F}"/>
              </a:ext>
            </a:extLst>
          </p:cNvPr>
          <p:cNvSpPr txBox="1">
            <a:spLocks noChangeArrowheads="1"/>
          </p:cNvSpPr>
          <p:nvPr/>
        </p:nvSpPr>
        <p:spPr bwMode="auto">
          <a:xfrm>
            <a:off x="536575" y="1949450"/>
            <a:ext cx="11444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err="1">
                <a:solidFill>
                  <a:srgbClr val="3333FF"/>
                </a:solidFill>
                <a:latin typeface="Times New Roman" panose="02020603050405020304" pitchFamily="18" charset="0"/>
                <a:cs typeface="Times New Roman" panose="02020603050405020304" pitchFamily="18" charset="0"/>
              </a:rPr>
              <a:t>Nội</a:t>
            </a:r>
            <a:r>
              <a:rPr lang="en-US" altLang="en-US" sz="4000" b="1" dirty="0">
                <a:solidFill>
                  <a:srgbClr val="3333FF"/>
                </a:solidFill>
                <a:latin typeface="Times New Roman" panose="02020603050405020304" pitchFamily="18" charset="0"/>
                <a:cs typeface="Times New Roman" panose="02020603050405020304" pitchFamily="18" charset="0"/>
              </a:rPr>
              <a:t> </a:t>
            </a:r>
            <a:r>
              <a:rPr lang="en-US" altLang="en-US" sz="4000" b="1" dirty="0" smtClean="0">
                <a:solidFill>
                  <a:srgbClr val="3333FF"/>
                </a:solidFill>
                <a:latin typeface="Times New Roman" panose="02020603050405020304" pitchFamily="18" charset="0"/>
                <a:cs typeface="Times New Roman" panose="02020603050405020304" pitchFamily="18" charset="0"/>
              </a:rPr>
              <a:t>dung:</a:t>
            </a:r>
            <a:r>
              <a:rPr lang="vi-VN" altLang="en-US" sz="4000" b="1" dirty="0" smtClean="0">
                <a:solidFill>
                  <a:srgbClr val="3333FF"/>
                </a:solidFill>
                <a:latin typeface="Times New Roman" panose="02020603050405020304" pitchFamily="18" charset="0"/>
                <a:cs typeface="Times New Roman" panose="02020603050405020304" pitchFamily="18" charset="0"/>
              </a:rPr>
              <a:t> </a:t>
            </a:r>
            <a:endParaRPr lang="en-US" altLang="en-US" sz="4000" b="1" dirty="0">
              <a:solidFill>
                <a:srgbClr val="3333FF"/>
              </a:solidFill>
              <a:latin typeface="Times New Roman" panose="02020603050405020304" pitchFamily="18" charset="0"/>
              <a:cs typeface="Times New Roman" panose="02020603050405020304" pitchFamily="18" charset="0"/>
            </a:endParaRPr>
          </a:p>
        </p:txBody>
      </p:sp>
      <p:sp>
        <p:nvSpPr>
          <p:cNvPr id="7" name="TextBox 4">
            <a:extLst>
              <a:ext uri="{FF2B5EF4-FFF2-40B4-BE49-F238E27FC236}">
                <a16:creationId xmlns:a16="http://schemas.microsoft.com/office/drawing/2014/main" id="{D3F52841-B6E6-47A3-A703-C2701FFA1ECD}"/>
              </a:ext>
            </a:extLst>
          </p:cNvPr>
          <p:cNvSpPr txBox="1">
            <a:spLocks noChangeArrowheads="1"/>
          </p:cNvSpPr>
          <p:nvPr/>
        </p:nvSpPr>
        <p:spPr bwMode="auto">
          <a:xfrm>
            <a:off x="609600" y="3062288"/>
            <a:ext cx="112982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smtClean="0">
                <a:solidFill>
                  <a:srgbClr val="FF0000"/>
                </a:solidFill>
                <a:latin typeface="Times New Roman" panose="02020603050405020304" pitchFamily="18" charset="0"/>
                <a:cs typeface="Times New Roman" panose="02020603050405020304" pitchFamily="18" charset="0"/>
              </a:rPr>
              <a:t>    Ông hết lòng chăm lo cho </a:t>
            </a:r>
            <a:r>
              <a:rPr lang="en-US" altLang="en-US" sz="4000" b="1" dirty="0" err="1" smtClean="0">
                <a:solidFill>
                  <a:srgbClr val="FF0000"/>
                </a:solidFill>
                <a:latin typeface="Times New Roman" panose="02020603050405020304" pitchFamily="18" charset="0"/>
                <a:cs typeface="Times New Roman" panose="02020603050405020304" pitchFamily="18" charset="0"/>
              </a:rPr>
              <a:t>cháu,cháu</a:t>
            </a:r>
            <a:r>
              <a:rPr lang="en-US" altLang="en-US" sz="4000" b="1" dirty="0" smtClean="0">
                <a:solidFill>
                  <a:srgbClr val="FF0000"/>
                </a:solidFill>
                <a:latin typeface="Times New Roman" panose="02020603050405020304" pitchFamily="18" charset="0"/>
                <a:cs typeface="Times New Roman" panose="02020603050405020304" pitchFamily="18" charset="0"/>
              </a:rPr>
              <a:t> mãi </a:t>
            </a:r>
            <a:r>
              <a:rPr lang="en-US" altLang="en-US" sz="4000" b="1" dirty="0" err="1" smtClean="0">
                <a:solidFill>
                  <a:srgbClr val="FF0000"/>
                </a:solidFill>
                <a:latin typeface="Times New Roman" panose="02020603050405020304" pitchFamily="18" charset="0"/>
                <a:cs typeface="Times New Roman" panose="02020603050405020304" pitchFamily="18" charset="0"/>
              </a:rPr>
              <a:t>mãi</a:t>
            </a:r>
            <a:r>
              <a:rPr lang="en-US" altLang="en-US" sz="4000" b="1" dirty="0" smtClean="0">
                <a:solidFill>
                  <a:srgbClr val="FF0000"/>
                </a:solidFill>
                <a:latin typeface="Times New Roman" panose="02020603050405020304" pitchFamily="18" charset="0"/>
                <a:cs typeface="Times New Roman" panose="02020603050405020304" pitchFamily="18" charset="0"/>
              </a:rPr>
              <a:t> biết ơn ông - người thầy đầu tiên của cháu trước ngưỡng của trường tiểu học.</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879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id="{3214219B-175F-4590-A67D-8915FEE75589}"/>
              </a:ext>
            </a:extLst>
          </p:cNvPr>
          <p:cNvSpPr txBox="1">
            <a:spLocks noChangeArrowheads="1"/>
          </p:cNvSpPr>
          <p:nvPr/>
        </p:nvSpPr>
        <p:spPr bwMode="auto">
          <a:xfrm>
            <a:off x="629706" y="1176914"/>
            <a:ext cx="37369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err="1">
                <a:solidFill>
                  <a:srgbClr val="009900"/>
                </a:solidFill>
                <a:latin typeface="Times New Roman" panose="02020603050405020304" pitchFamily="18" charset="0"/>
                <a:cs typeface="Times New Roman" panose="02020603050405020304" pitchFamily="18" charset="0"/>
              </a:rPr>
              <a:t>Luyện</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đọc</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lại</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bài</a:t>
            </a:r>
            <a:r>
              <a:rPr lang="en-US" altLang="en-US" sz="3600" b="1" dirty="0" smtClean="0">
                <a:solidFill>
                  <a:srgbClr val="009900"/>
                </a:solidFill>
                <a:latin typeface="Times New Roman" panose="02020603050405020304" pitchFamily="18" charset="0"/>
                <a:cs typeface="Times New Roman" panose="02020603050405020304" pitchFamily="18" charset="0"/>
              </a:rPr>
              <a:t>:</a:t>
            </a:r>
            <a:endParaRPr lang="en-US" altLang="en-US" sz="3600" b="1" dirty="0">
              <a:solidFill>
                <a:srgbClr val="009900"/>
              </a:solidFill>
              <a:latin typeface="Times New Roman" panose="02020603050405020304" pitchFamily="18" charset="0"/>
              <a:cs typeface="Times New Roman" panose="02020603050405020304" pitchFamily="18" charset="0"/>
            </a:endParaRPr>
          </a:p>
        </p:txBody>
      </p:sp>
      <p:sp>
        <p:nvSpPr>
          <p:cNvPr id="9" name="Rectangle 1">
            <a:extLst>
              <a:ext uri="{FF2B5EF4-FFF2-40B4-BE49-F238E27FC236}">
                <a16:creationId xmlns:a16="http://schemas.microsoft.com/office/drawing/2014/main" id="{E86C5A4B-0F68-4B43-9B9F-1CAB40EB61E6}"/>
              </a:ext>
            </a:extLst>
          </p:cNvPr>
          <p:cNvSpPr>
            <a:spLocks noGrp="1"/>
          </p:cNvSpPr>
          <p:nvPr>
            <p:ph idx="1"/>
          </p:nvPr>
        </p:nvSpPr>
        <p:spPr>
          <a:xfrm>
            <a:off x="769961" y="3067572"/>
            <a:ext cx="10515600" cy="3433761"/>
          </a:xfrm>
          <a:prstGeom prst="rect">
            <a:avLst/>
          </a:prstGeom>
        </p:spPr>
        <p:txBody>
          <a:bodyPr wrap="square">
            <a:spAutoFit/>
          </a:bodyPr>
          <a:lstStyle/>
          <a:p>
            <a:pPr marL="0" indent="0" algn="just">
              <a:lnSpc>
                <a:spcPct val="90000"/>
              </a:lnSpc>
              <a:buNone/>
              <a:defRPr/>
            </a:pPr>
            <a:r>
              <a:rPr lang="vi-VN" altLang="en-US" sz="3600" kern="0" dirty="0">
                <a:solidFill>
                  <a:schemeClr val="tx2"/>
                </a:solidFill>
                <a:latin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Thành</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phố</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sắp</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vào</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thu</a:t>
            </a:r>
            <a:r>
              <a:rPr lang="en-US" altLang="en-US" sz="4000" b="1" kern="0" dirty="0">
                <a:latin typeface="Times New Roman" panose="02020603050405020304" pitchFamily="18" charset="0"/>
                <a:cs typeface="Times New Roman" panose="02020603050405020304" pitchFamily="18" charset="0"/>
              </a:rPr>
              <a:t>.</a:t>
            </a:r>
            <a:r>
              <a:rPr lang="en-US" altLang="en-US" sz="4000" b="1" kern="0" dirty="0">
                <a:solidFill>
                  <a:srgbClr val="FF0000"/>
                </a:solidFill>
                <a:latin typeface="Times New Roman" panose="02020603050405020304" pitchFamily="18" charset="0"/>
                <a:cs typeface="Times New Roman" panose="02020603050405020304" pitchFamily="18" charset="0"/>
              </a:rPr>
              <a:t>//</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những</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cơn</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gió</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nóng</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mùa</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hè</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đã</a:t>
            </a:r>
            <a:r>
              <a:rPr lang="en-US" altLang="en-US" sz="4000" b="1" kern="0" dirty="0">
                <a:latin typeface="Times New Roman" panose="02020603050405020304" pitchFamily="18" charset="0"/>
                <a:cs typeface="Times New Roman" panose="02020603050405020304" pitchFamily="18" charset="0"/>
              </a:rPr>
              <a:t> </a:t>
            </a:r>
            <a:r>
              <a:rPr lang="en-US" altLang="en-US" sz="4000" b="1" u="sng" kern="0" dirty="0" err="1">
                <a:solidFill>
                  <a:srgbClr val="7030A0"/>
                </a:solidFill>
                <a:latin typeface="Times New Roman" panose="02020603050405020304" pitchFamily="18" charset="0"/>
                <a:cs typeface="Times New Roman" panose="02020603050405020304" pitchFamily="18" charset="0"/>
              </a:rPr>
              <a:t>nhường</a:t>
            </a:r>
            <a:r>
              <a:rPr lang="en-US" altLang="en-US" sz="4000" b="1" u="sng" kern="0" dirty="0">
                <a:solidFill>
                  <a:srgbClr val="7030A0"/>
                </a:solidFill>
                <a:latin typeface="Times New Roman" panose="02020603050405020304" pitchFamily="18" charset="0"/>
                <a:cs typeface="Times New Roman" panose="02020603050405020304" pitchFamily="18" charset="0"/>
              </a:rPr>
              <a:t> </a:t>
            </a:r>
            <a:r>
              <a:rPr lang="en-US" altLang="en-US" sz="4000" b="1" u="sng" kern="0" dirty="0" err="1">
                <a:solidFill>
                  <a:srgbClr val="7030A0"/>
                </a:solidFill>
                <a:latin typeface="Times New Roman" panose="02020603050405020304" pitchFamily="18" charset="0"/>
                <a:cs typeface="Times New Roman" panose="02020603050405020304" pitchFamily="18" charset="0"/>
              </a:rPr>
              <a:t>chỗ</a:t>
            </a:r>
            <a:r>
              <a:rPr lang="en-US" altLang="en-US" sz="4000" b="1" kern="0" dirty="0">
                <a:solidFill>
                  <a:srgbClr val="FF0000"/>
                </a:solidFill>
                <a:latin typeface="Times New Roman" panose="02020603050405020304" pitchFamily="18" charset="0"/>
                <a:cs typeface="Times New Roman" panose="02020603050405020304" pitchFamily="18" charset="0"/>
              </a:rPr>
              <a:t>/</a:t>
            </a:r>
            <a:r>
              <a:rPr lang="en-US" altLang="en-US" sz="4000" b="1" kern="0" dirty="0">
                <a:solidFill>
                  <a:srgbClr val="000099"/>
                </a:solidFill>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cho</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luồng</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khí</a:t>
            </a:r>
            <a:r>
              <a:rPr lang="en-US" altLang="en-US" sz="4000" b="1" kern="0" dirty="0">
                <a:latin typeface="Times New Roman" panose="02020603050405020304" pitchFamily="18" charset="0"/>
                <a:cs typeface="Times New Roman" panose="02020603050405020304" pitchFamily="18" charset="0"/>
              </a:rPr>
              <a:t> </a:t>
            </a:r>
            <a:r>
              <a:rPr lang="en-US" altLang="en-US" sz="4000" b="1" u="sng" kern="0" dirty="0" err="1">
                <a:solidFill>
                  <a:srgbClr val="7030A0"/>
                </a:solidFill>
                <a:latin typeface="Times New Roman" panose="02020603050405020304" pitchFamily="18" charset="0"/>
                <a:cs typeface="Times New Roman" panose="02020603050405020304" pitchFamily="18" charset="0"/>
              </a:rPr>
              <a:t>mát</a:t>
            </a:r>
            <a:r>
              <a:rPr lang="en-US" altLang="en-US" sz="4000" b="1" u="sng" kern="0" dirty="0">
                <a:solidFill>
                  <a:srgbClr val="7030A0"/>
                </a:solidFill>
                <a:latin typeface="Times New Roman" panose="02020603050405020304" pitchFamily="18" charset="0"/>
                <a:cs typeface="Times New Roman" panose="02020603050405020304" pitchFamily="18" charset="0"/>
              </a:rPr>
              <a:t> </a:t>
            </a:r>
            <a:r>
              <a:rPr lang="en-US" altLang="en-US" sz="4000" b="1" u="sng" kern="0" dirty="0" err="1">
                <a:solidFill>
                  <a:srgbClr val="7030A0"/>
                </a:solidFill>
                <a:latin typeface="Times New Roman" panose="02020603050405020304" pitchFamily="18" charset="0"/>
                <a:cs typeface="Times New Roman" panose="02020603050405020304" pitchFamily="18" charset="0"/>
              </a:rPr>
              <a:t>dịu</a:t>
            </a:r>
            <a:r>
              <a:rPr lang="en-US" altLang="en-US" sz="4000" b="1" kern="0" dirty="0">
                <a:solidFill>
                  <a:srgbClr val="7030A0"/>
                </a:solidFill>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mỗi</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sáng</a:t>
            </a:r>
            <a:r>
              <a:rPr lang="en-US" altLang="en-US" sz="4000" b="1" kern="0" dirty="0">
                <a:solidFill>
                  <a:srgbClr val="000099"/>
                </a:solidFill>
                <a:latin typeface="Times New Roman" panose="02020603050405020304" pitchFamily="18" charset="0"/>
                <a:cs typeface="Times New Roman" panose="02020603050405020304" pitchFamily="18" charset="0"/>
              </a:rPr>
              <a:t>.</a:t>
            </a:r>
            <a:r>
              <a:rPr lang="en-US" altLang="en-US" sz="4000" b="1" kern="0" dirty="0">
                <a:solidFill>
                  <a:srgbClr val="FF0000"/>
                </a:solidFill>
                <a:latin typeface="Times New Roman" panose="02020603050405020304" pitchFamily="18" charset="0"/>
                <a:cs typeface="Times New Roman" panose="02020603050405020304" pitchFamily="18" charset="0"/>
              </a:rPr>
              <a:t>//</a:t>
            </a:r>
            <a:r>
              <a:rPr lang="en-US" altLang="en-US" sz="4000" b="1" kern="0" dirty="0">
                <a:solidFill>
                  <a:srgbClr val="000099"/>
                </a:solidFill>
                <a:latin typeface="Times New Roman" panose="02020603050405020304" pitchFamily="18" charset="0"/>
                <a:cs typeface="Times New Roman" panose="02020603050405020304" pitchFamily="18" charset="0"/>
              </a:rPr>
              <a:t> </a:t>
            </a:r>
            <a:r>
              <a:rPr lang="vi-VN" altLang="en-US" sz="4000" b="1" kern="0" dirty="0" err="1">
                <a:latin typeface="Times New Roman" panose="02020603050405020304" pitchFamily="18" charset="0"/>
                <a:cs typeface="Times New Roman" panose="02020603050405020304" pitchFamily="18" charset="0"/>
              </a:rPr>
              <a:t>T</a:t>
            </a:r>
            <a:r>
              <a:rPr lang="en-US" altLang="en-US" sz="4000" b="1" kern="0" dirty="0" err="1">
                <a:latin typeface="Times New Roman" panose="02020603050405020304" pitchFamily="18" charset="0"/>
                <a:cs typeface="Times New Roman" panose="02020603050405020304" pitchFamily="18" charset="0"/>
              </a:rPr>
              <a:t>rời</a:t>
            </a:r>
            <a:r>
              <a:rPr lang="en-US" altLang="en-US" sz="4000" b="1" kern="0" dirty="0">
                <a:latin typeface="Times New Roman" panose="02020603050405020304" pitchFamily="18" charset="0"/>
                <a:cs typeface="Times New Roman" panose="02020603050405020304" pitchFamily="18" charset="0"/>
              </a:rPr>
              <a:t> </a:t>
            </a:r>
            <a:r>
              <a:rPr lang="en-US" altLang="en-US" sz="4000" b="1" u="sng" kern="0" dirty="0" err="1">
                <a:solidFill>
                  <a:srgbClr val="7030A0"/>
                </a:solidFill>
                <a:latin typeface="Times New Roman" panose="02020603050405020304" pitchFamily="18" charset="0"/>
                <a:cs typeface="Times New Roman" panose="02020603050405020304" pitchFamily="18" charset="0"/>
              </a:rPr>
              <a:t>xanh</a:t>
            </a:r>
            <a:r>
              <a:rPr lang="en-US" altLang="en-US" sz="4000" b="1" u="sng" kern="0" dirty="0">
                <a:solidFill>
                  <a:srgbClr val="7030A0"/>
                </a:solidFill>
                <a:latin typeface="Times New Roman" panose="02020603050405020304" pitchFamily="18" charset="0"/>
                <a:cs typeface="Times New Roman" panose="02020603050405020304" pitchFamily="18" charset="0"/>
              </a:rPr>
              <a:t> </a:t>
            </a:r>
            <a:r>
              <a:rPr lang="en-US" altLang="en-US" sz="4000" b="1" u="sng" kern="0" dirty="0" err="1">
                <a:solidFill>
                  <a:srgbClr val="7030A0"/>
                </a:solidFill>
                <a:latin typeface="Times New Roman" panose="02020603050405020304" pitchFamily="18" charset="0"/>
                <a:cs typeface="Times New Roman" panose="02020603050405020304" pitchFamily="18" charset="0"/>
              </a:rPr>
              <a:t>ngắt</a:t>
            </a:r>
            <a:r>
              <a:rPr lang="en-US" altLang="en-US" sz="4000" b="1" kern="0" dirty="0">
                <a:solidFill>
                  <a:srgbClr val="7030A0"/>
                </a:solidFill>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trên</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cao</a:t>
            </a:r>
            <a:r>
              <a:rPr lang="en-US" altLang="en-US" sz="4000" b="1" kern="0" dirty="0">
                <a:solidFill>
                  <a:srgbClr val="000099"/>
                </a:solidFill>
                <a:latin typeface="Times New Roman" panose="02020603050405020304" pitchFamily="18" charset="0"/>
                <a:cs typeface="Times New Roman" panose="02020603050405020304" pitchFamily="18" charset="0"/>
              </a:rPr>
              <a:t>,</a:t>
            </a:r>
            <a:r>
              <a:rPr lang="en-US" altLang="en-US" sz="4000" b="1" kern="0" dirty="0">
                <a:solidFill>
                  <a:srgbClr val="FF0000"/>
                </a:solidFill>
                <a:latin typeface="Times New Roman" panose="02020603050405020304" pitchFamily="18" charset="0"/>
                <a:cs typeface="Times New Roman" panose="02020603050405020304" pitchFamily="18" charset="0"/>
              </a:rPr>
              <a:t>/</a:t>
            </a:r>
            <a:r>
              <a:rPr lang="en-US" altLang="en-US" sz="4000" b="1" kern="0" dirty="0">
                <a:solidFill>
                  <a:srgbClr val="000099"/>
                </a:solidFill>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xanh</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như</a:t>
            </a:r>
            <a:r>
              <a:rPr lang="en-US" altLang="en-US" sz="4000" b="1" kern="0" dirty="0">
                <a:latin typeface="Times New Roman" panose="02020603050405020304" pitchFamily="18" charset="0"/>
                <a:cs typeface="Times New Roman" panose="02020603050405020304" pitchFamily="18" charset="0"/>
              </a:rPr>
              <a:t> </a:t>
            </a:r>
            <a:r>
              <a:rPr lang="en-US" altLang="en-US" sz="4000" b="1" u="sng" kern="0" dirty="0" err="1">
                <a:solidFill>
                  <a:srgbClr val="7030A0"/>
                </a:solidFill>
                <a:latin typeface="Times New Roman" panose="02020603050405020304" pitchFamily="18" charset="0"/>
                <a:cs typeface="Times New Roman" panose="02020603050405020304" pitchFamily="18" charset="0"/>
              </a:rPr>
              <a:t>dòng</a:t>
            </a:r>
            <a:r>
              <a:rPr lang="en-US" altLang="en-US" sz="4000" b="1" u="sng" kern="0" dirty="0">
                <a:solidFill>
                  <a:srgbClr val="7030A0"/>
                </a:solidFill>
                <a:latin typeface="Times New Roman" panose="02020603050405020304" pitchFamily="18" charset="0"/>
                <a:cs typeface="Times New Roman" panose="02020603050405020304" pitchFamily="18" charset="0"/>
              </a:rPr>
              <a:t> </a:t>
            </a:r>
            <a:r>
              <a:rPr lang="en-US" altLang="en-US" sz="4000" b="1" u="sng" kern="0" dirty="0" err="1">
                <a:solidFill>
                  <a:srgbClr val="7030A0"/>
                </a:solidFill>
                <a:latin typeface="Times New Roman" panose="02020603050405020304" pitchFamily="18" charset="0"/>
                <a:cs typeface="Times New Roman" panose="02020603050405020304" pitchFamily="18" charset="0"/>
              </a:rPr>
              <a:t>sông</a:t>
            </a:r>
            <a:r>
              <a:rPr lang="en-US" altLang="en-US" sz="4000" b="1" kern="0" dirty="0">
                <a:solidFill>
                  <a:srgbClr val="7030A0"/>
                </a:solidFill>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trong</a:t>
            </a:r>
            <a:r>
              <a:rPr lang="en-US" altLang="en-US" sz="4000" b="1" kern="0" dirty="0">
                <a:latin typeface="Times New Roman" panose="02020603050405020304" pitchFamily="18" charset="0"/>
                <a:cs typeface="Times New Roman" panose="02020603050405020304" pitchFamily="18" charset="0"/>
              </a:rPr>
              <a:t>,</a:t>
            </a:r>
            <a:r>
              <a:rPr lang="en-US" altLang="en-US" sz="4000" b="1" kern="0" dirty="0">
                <a:solidFill>
                  <a:srgbClr val="FF0000"/>
                </a:solidFill>
                <a:latin typeface="Times New Roman" panose="02020603050405020304" pitchFamily="18" charset="0"/>
                <a:cs typeface="Times New Roman" panose="02020603050405020304" pitchFamily="18" charset="0"/>
              </a:rPr>
              <a:t>/</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trôi</a:t>
            </a:r>
            <a:r>
              <a:rPr lang="en-US" altLang="en-US" sz="4000" b="1" kern="0" dirty="0">
                <a:latin typeface="Times New Roman" panose="02020603050405020304" pitchFamily="18" charset="0"/>
                <a:cs typeface="Times New Roman" panose="02020603050405020304" pitchFamily="18" charset="0"/>
              </a:rPr>
              <a:t> </a:t>
            </a:r>
            <a:r>
              <a:rPr lang="en-US" altLang="en-US" sz="4000" b="1" u="sng" kern="0" dirty="0" err="1">
                <a:solidFill>
                  <a:srgbClr val="7030A0"/>
                </a:solidFill>
                <a:latin typeface="Times New Roman" panose="02020603050405020304" pitchFamily="18" charset="0"/>
                <a:cs typeface="Times New Roman" panose="02020603050405020304" pitchFamily="18" charset="0"/>
              </a:rPr>
              <a:t>lặng</a:t>
            </a:r>
            <a:r>
              <a:rPr lang="en-US" altLang="en-US" sz="4000" b="1" u="sng" kern="0" dirty="0">
                <a:solidFill>
                  <a:srgbClr val="7030A0"/>
                </a:solidFill>
                <a:latin typeface="Times New Roman" panose="02020603050405020304" pitchFamily="18" charset="0"/>
                <a:cs typeface="Times New Roman" panose="02020603050405020304" pitchFamily="18" charset="0"/>
              </a:rPr>
              <a:t> </a:t>
            </a:r>
            <a:r>
              <a:rPr lang="en-US" altLang="en-US" sz="4000" b="1" u="sng" kern="0" dirty="0" err="1">
                <a:solidFill>
                  <a:srgbClr val="7030A0"/>
                </a:solidFill>
                <a:latin typeface="Times New Roman" panose="02020603050405020304" pitchFamily="18" charset="0"/>
                <a:cs typeface="Times New Roman" panose="02020603050405020304" pitchFamily="18" charset="0"/>
              </a:rPr>
              <a:t>lẽ</a:t>
            </a:r>
            <a:r>
              <a:rPr lang="vi-VN" altLang="en-US" sz="4000" b="1" kern="0" dirty="0">
                <a:solidFill>
                  <a:srgbClr val="7030A0"/>
                </a:solidFill>
                <a:latin typeface="Times New Roman" panose="02020603050405020304" pitchFamily="18" charset="0"/>
                <a:cs typeface="Times New Roman" panose="02020603050405020304" pitchFamily="18" charset="0"/>
              </a:rPr>
              <a:t> </a:t>
            </a:r>
            <a:r>
              <a:rPr lang="en-US" altLang="en-US" sz="4000" b="1" kern="0" dirty="0">
                <a:solidFill>
                  <a:srgbClr val="FF0000"/>
                </a:solidFill>
                <a:latin typeface="Times New Roman" panose="02020603050405020304" pitchFamily="18" charset="0"/>
                <a:cs typeface="Times New Roman" panose="02020603050405020304" pitchFamily="18" charset="0"/>
              </a:rPr>
              <a:t>/</a:t>
            </a:r>
            <a:r>
              <a:rPr lang="en-US" altLang="en-US" sz="4000" b="1" kern="0" dirty="0">
                <a:solidFill>
                  <a:srgbClr val="000099"/>
                </a:solidFill>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giữa</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những</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ngọn</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cây</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hè</a:t>
            </a:r>
            <a:r>
              <a:rPr lang="en-US" altLang="en-US" sz="4000" b="1" kern="0" dirty="0">
                <a:latin typeface="Times New Roman" panose="02020603050405020304" pitchFamily="18" charset="0"/>
                <a:cs typeface="Times New Roman" panose="02020603050405020304" pitchFamily="18" charset="0"/>
              </a:rPr>
              <a:t> </a:t>
            </a:r>
            <a:r>
              <a:rPr lang="en-US" altLang="en-US" sz="4000" b="1" kern="0" dirty="0" err="1">
                <a:latin typeface="Times New Roman" panose="02020603050405020304" pitchFamily="18" charset="0"/>
                <a:cs typeface="Times New Roman" panose="02020603050405020304" pitchFamily="18" charset="0"/>
              </a:rPr>
              <a:t>phố</a:t>
            </a:r>
            <a:r>
              <a:rPr lang="en-US" altLang="en-US" sz="4000" b="1" kern="0" dirty="0">
                <a:solidFill>
                  <a:srgbClr val="FF0000"/>
                </a:solidFill>
                <a:latin typeface="Times New Roman" panose="02020603050405020304" pitchFamily="18" charset="0"/>
                <a:cs typeface="Times New Roman" panose="02020603050405020304" pitchFamily="18" charset="0"/>
              </a:rPr>
              <a:t>.//</a:t>
            </a:r>
          </a:p>
          <a:p>
            <a:pPr marL="0" indent="0" algn="just">
              <a:lnSpc>
                <a:spcPct val="90000"/>
              </a:lnSpc>
              <a:buNone/>
              <a:defRPr/>
            </a:pPr>
            <a:r>
              <a:rPr lang="en-US" altLang="en-US" sz="3200" kern="0" dirty="0">
                <a:solidFill>
                  <a:srgbClr val="000099"/>
                </a:solidFill>
                <a:latin typeface="Arial" pitchFamily="34" charset="0"/>
                <a:cs typeface="Arial" pitchFamily="34" charset="0"/>
              </a:rPr>
              <a:t>   </a:t>
            </a:r>
            <a:endParaRPr lang="en-US" altLang="en-US" sz="3200" b="1" kern="0" dirty="0">
              <a:solidFill>
                <a:srgbClr val="000099"/>
              </a:solidFill>
              <a:latin typeface="Arial" pitchFamily="34" charset="0"/>
              <a:cs typeface="Arial" pitchFamily="34" charset="0"/>
            </a:endParaRPr>
          </a:p>
        </p:txBody>
      </p:sp>
      <p:sp>
        <p:nvSpPr>
          <p:cNvPr id="4" name="Text Box 3">
            <a:extLst>
              <a:ext uri="{FF2B5EF4-FFF2-40B4-BE49-F238E27FC236}">
                <a16:creationId xmlns:a16="http://schemas.microsoft.com/office/drawing/2014/main" id="{3214219B-175F-4590-A67D-8915FEE75589}"/>
              </a:ext>
            </a:extLst>
          </p:cNvPr>
          <p:cNvSpPr txBox="1">
            <a:spLocks noChangeArrowheads="1"/>
          </p:cNvSpPr>
          <p:nvPr/>
        </p:nvSpPr>
        <p:spPr bwMode="auto">
          <a:xfrm>
            <a:off x="670650" y="1845655"/>
            <a:ext cx="116894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Nhắc</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các</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em</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ngắt,nghỉ</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hơi</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cho</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đúng,nhấn</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giọng</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những</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tử</a:t>
            </a:r>
            <a:endParaRPr lang="en-US" altLang="en-US" sz="3600" b="1" dirty="0" smtClean="0">
              <a:solidFill>
                <a:srgbClr val="0099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gợi</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tả,gởi</a:t>
            </a:r>
            <a:r>
              <a:rPr lang="en-US" altLang="en-US" sz="3600" b="1" dirty="0" smtClean="0">
                <a:solidFill>
                  <a:srgbClr val="009900"/>
                </a:solidFill>
                <a:latin typeface="Times New Roman" panose="02020603050405020304" pitchFamily="18" charset="0"/>
                <a:cs typeface="Times New Roman" panose="02020603050405020304" pitchFamily="18" charset="0"/>
              </a:rPr>
              <a:t> </a:t>
            </a:r>
            <a:r>
              <a:rPr lang="en-US" altLang="en-US" sz="3600" b="1" dirty="0" err="1" smtClean="0">
                <a:solidFill>
                  <a:srgbClr val="009900"/>
                </a:solidFill>
                <a:latin typeface="Times New Roman" panose="02020603050405020304" pitchFamily="18" charset="0"/>
                <a:cs typeface="Times New Roman" panose="02020603050405020304" pitchFamily="18" charset="0"/>
              </a:rPr>
              <a:t>cảm</a:t>
            </a:r>
            <a:r>
              <a:rPr lang="en-US" altLang="en-US" sz="3600" b="1" dirty="0" smtClean="0">
                <a:solidFill>
                  <a:srgbClr val="009900"/>
                </a:solidFill>
                <a:latin typeface="Times New Roman" panose="02020603050405020304" pitchFamily="18" charset="0"/>
                <a:cs typeface="Times New Roman" panose="02020603050405020304" pitchFamily="18" charset="0"/>
              </a:rPr>
              <a:t>…</a:t>
            </a:r>
            <a:endParaRPr lang="en-US" altLang="en-US" sz="36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376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2" action="ppaction://hlinksldjump"/>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363705" y="4733160"/>
            <a:ext cx="1744050" cy="1413360"/>
          </a:xfrm>
          <a:prstGeom prst="rect">
            <a:avLst/>
          </a:prstGeom>
        </p:spPr>
      </p:pic>
      <p:sp>
        <p:nvSpPr>
          <p:cNvPr id="16" name="TextBox 15"/>
          <p:cNvSpPr txBox="1"/>
          <p:nvPr/>
        </p:nvSpPr>
        <p:spPr>
          <a:xfrm>
            <a:off x="876723" y="567205"/>
            <a:ext cx="10184148"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smtClean="0">
                <a:solidFill>
                  <a:prstClr val="black"/>
                </a:solidFill>
                <a:latin typeface="Calibri"/>
              </a:rPr>
              <a:t>Thứ tư, ngày 13 tháng 10 năm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black"/>
                </a:solidFill>
                <a:latin typeface="Calibri"/>
              </a:rPr>
              <a:t>Tập đọc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black"/>
                </a:solidFill>
                <a:latin typeface="Calibri"/>
              </a:rPr>
              <a:t>Ông ngoại</a:t>
            </a:r>
            <a:endParaRPr lang="en-US" sz="4000" noProof="0" dirty="0" smtClean="0">
              <a:solidFill>
                <a:prstClr val="black"/>
              </a:solidFill>
              <a:latin typeface="Calibri"/>
            </a:endParaRPr>
          </a:p>
        </p:txBody>
      </p:sp>
    </p:spTree>
    <p:extLst>
      <p:ext uri="{BB962C8B-B14F-4D97-AF65-F5344CB8AC3E}">
        <p14:creationId xmlns:p14="http://schemas.microsoft.com/office/powerpoint/2010/main" val="101485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66050D4E-98AD-4FCF-9031-B492E94CF18F}"/>
              </a:ext>
            </a:extLst>
          </p:cNvPr>
          <p:cNvSpPr txBox="1">
            <a:spLocks noChangeArrowheads="1"/>
          </p:cNvSpPr>
          <p:nvPr/>
        </p:nvSpPr>
        <p:spPr bwMode="auto">
          <a:xfrm>
            <a:off x="536575" y="1949450"/>
            <a:ext cx="114442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err="1" smtClean="0">
                <a:solidFill>
                  <a:srgbClr val="3333FF"/>
                </a:solidFill>
                <a:latin typeface="Times New Roman" panose="02020603050405020304" pitchFamily="18" charset="0"/>
                <a:cs typeface="Times New Roman" panose="02020603050405020304" pitchFamily="18" charset="0"/>
              </a:rPr>
              <a:t>Củng</a:t>
            </a:r>
            <a:r>
              <a:rPr lang="en-US" altLang="en-US" sz="4000" b="1" dirty="0" smtClean="0">
                <a:solidFill>
                  <a:srgbClr val="3333FF"/>
                </a:solidFill>
                <a:latin typeface="Times New Roman" panose="02020603050405020304" pitchFamily="18" charset="0"/>
                <a:cs typeface="Times New Roman" panose="02020603050405020304" pitchFamily="18" charset="0"/>
              </a:rPr>
              <a:t> </a:t>
            </a:r>
            <a:r>
              <a:rPr lang="en-US" altLang="en-US" sz="4000" b="1" dirty="0" err="1" smtClean="0">
                <a:solidFill>
                  <a:srgbClr val="3333FF"/>
                </a:solidFill>
                <a:latin typeface="Times New Roman" panose="02020603050405020304" pitchFamily="18" charset="0"/>
                <a:cs typeface="Times New Roman" panose="02020603050405020304" pitchFamily="18" charset="0"/>
              </a:rPr>
              <a:t>cố:Mời</a:t>
            </a:r>
            <a:r>
              <a:rPr lang="en-US" altLang="en-US" sz="4000" b="1" dirty="0" smtClean="0">
                <a:solidFill>
                  <a:srgbClr val="3333FF"/>
                </a:solidFill>
                <a:latin typeface="Times New Roman" panose="02020603050405020304" pitchFamily="18" charset="0"/>
                <a:cs typeface="Times New Roman" panose="02020603050405020304" pitchFamily="18" charset="0"/>
              </a:rPr>
              <a:t> </a:t>
            </a:r>
            <a:r>
              <a:rPr lang="en-US" altLang="en-US" sz="4000" b="1" dirty="0" err="1" smtClean="0">
                <a:solidFill>
                  <a:srgbClr val="3333FF"/>
                </a:solidFill>
                <a:latin typeface="Times New Roman" panose="02020603050405020304" pitchFamily="18" charset="0"/>
                <a:cs typeface="Times New Roman" panose="02020603050405020304" pitchFamily="18" charset="0"/>
              </a:rPr>
              <a:t>các</a:t>
            </a:r>
            <a:r>
              <a:rPr lang="en-US" altLang="en-US" sz="4000" b="1" dirty="0" smtClean="0">
                <a:solidFill>
                  <a:srgbClr val="3333FF"/>
                </a:solidFill>
                <a:latin typeface="Times New Roman" panose="02020603050405020304" pitchFamily="18" charset="0"/>
                <a:cs typeface="Times New Roman" panose="02020603050405020304" pitchFamily="18" charset="0"/>
              </a:rPr>
              <a:t> </a:t>
            </a:r>
            <a:r>
              <a:rPr lang="en-US" altLang="en-US" sz="4000" b="1" dirty="0" err="1" smtClean="0">
                <a:solidFill>
                  <a:srgbClr val="3333FF"/>
                </a:solidFill>
                <a:latin typeface="Times New Roman" panose="02020603050405020304" pitchFamily="18" charset="0"/>
                <a:cs typeface="Times New Roman" panose="02020603050405020304" pitchFamily="18" charset="0"/>
              </a:rPr>
              <a:t>em</a:t>
            </a:r>
            <a:r>
              <a:rPr lang="en-US" altLang="en-US" sz="4000" b="1" dirty="0" smtClean="0">
                <a:solidFill>
                  <a:srgbClr val="3333FF"/>
                </a:solidFill>
                <a:latin typeface="Times New Roman" panose="02020603050405020304" pitchFamily="18" charset="0"/>
                <a:cs typeface="Times New Roman" panose="02020603050405020304" pitchFamily="18" charset="0"/>
              </a:rPr>
              <a:t> </a:t>
            </a:r>
            <a:r>
              <a:rPr lang="en-US" altLang="en-US" sz="4000" b="1" dirty="0" err="1" smtClean="0">
                <a:solidFill>
                  <a:srgbClr val="3333FF"/>
                </a:solidFill>
                <a:latin typeface="Times New Roman" panose="02020603050405020304" pitchFamily="18" charset="0"/>
                <a:cs typeface="Times New Roman" panose="02020603050405020304" pitchFamily="18" charset="0"/>
              </a:rPr>
              <a:t>nêu</a:t>
            </a:r>
            <a:r>
              <a:rPr lang="en-US" altLang="en-US" sz="4000" b="1" dirty="0" smtClean="0">
                <a:solidFill>
                  <a:srgbClr val="3333FF"/>
                </a:solidFill>
                <a:latin typeface="Times New Roman" panose="02020603050405020304" pitchFamily="18" charset="0"/>
                <a:cs typeface="Times New Roman" panose="02020603050405020304" pitchFamily="18" charset="0"/>
              </a:rPr>
              <a:t> </a:t>
            </a:r>
            <a:r>
              <a:rPr lang="en-US" altLang="en-US" sz="4000" b="1" dirty="0" err="1" smtClean="0">
                <a:solidFill>
                  <a:srgbClr val="3333FF"/>
                </a:solidFill>
                <a:latin typeface="Times New Roman" panose="02020603050405020304" pitchFamily="18" charset="0"/>
                <a:cs typeface="Times New Roman" panose="02020603050405020304" pitchFamily="18" charset="0"/>
              </a:rPr>
              <a:t>lại</a:t>
            </a:r>
            <a:r>
              <a:rPr lang="en-US" altLang="en-US" sz="4000" b="1" dirty="0" smtClean="0">
                <a:solidFill>
                  <a:srgbClr val="3333FF"/>
                </a:solidFill>
                <a:latin typeface="Times New Roman" panose="02020603050405020304" pitchFamily="18" charset="0"/>
                <a:cs typeface="Times New Roman" panose="02020603050405020304" pitchFamily="18" charset="0"/>
              </a:rPr>
              <a:t> </a:t>
            </a:r>
            <a:r>
              <a:rPr lang="en-US" altLang="en-US" sz="4000" b="1" dirty="0" err="1" smtClean="0">
                <a:solidFill>
                  <a:srgbClr val="3333FF"/>
                </a:solidFill>
                <a:latin typeface="Times New Roman" panose="02020603050405020304" pitchFamily="18" charset="0"/>
                <a:cs typeface="Times New Roman" panose="02020603050405020304" pitchFamily="18" charset="0"/>
              </a:rPr>
              <a:t>nội</a:t>
            </a:r>
            <a:r>
              <a:rPr lang="en-US" altLang="en-US" sz="4000" b="1" dirty="0" smtClean="0">
                <a:solidFill>
                  <a:srgbClr val="3333FF"/>
                </a:solidFill>
                <a:latin typeface="Times New Roman" panose="02020603050405020304" pitchFamily="18" charset="0"/>
                <a:cs typeface="Times New Roman" panose="02020603050405020304" pitchFamily="18" charset="0"/>
              </a:rPr>
              <a:t> dung </a:t>
            </a:r>
            <a:r>
              <a:rPr lang="en-US" altLang="en-US" sz="4000" b="1" dirty="0" err="1" smtClean="0">
                <a:solidFill>
                  <a:srgbClr val="3333FF"/>
                </a:solidFill>
                <a:latin typeface="Times New Roman" panose="02020603050405020304" pitchFamily="18" charset="0"/>
                <a:cs typeface="Times New Roman" panose="02020603050405020304" pitchFamily="18" charset="0"/>
              </a:rPr>
              <a:t>bài</a:t>
            </a:r>
            <a:r>
              <a:rPr lang="en-US" altLang="en-US" sz="4000" b="1" dirty="0" smtClean="0">
                <a:solidFill>
                  <a:srgbClr val="3333FF"/>
                </a:solidFill>
                <a:latin typeface="Times New Roman" panose="02020603050405020304" pitchFamily="18" charset="0"/>
                <a:cs typeface="Times New Roman" panose="02020603050405020304" pitchFamily="18" charset="0"/>
              </a:rPr>
              <a:t>.</a:t>
            </a:r>
            <a:endParaRPr lang="en-US" altLang="en-US" sz="40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98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66050D4E-98AD-4FCF-9031-B492E94CF18F}"/>
              </a:ext>
            </a:extLst>
          </p:cNvPr>
          <p:cNvSpPr txBox="1">
            <a:spLocks noChangeArrowheads="1"/>
          </p:cNvSpPr>
          <p:nvPr/>
        </p:nvSpPr>
        <p:spPr bwMode="auto">
          <a:xfrm>
            <a:off x="293512" y="1949450"/>
            <a:ext cx="118984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7200" b="1" dirty="0" smtClean="0">
                <a:solidFill>
                  <a:srgbClr val="3333FF"/>
                </a:solidFill>
                <a:latin typeface="Times New Roman" panose="02020603050405020304" pitchFamily="18" charset="0"/>
                <a:cs typeface="Times New Roman" panose="02020603050405020304" pitchFamily="18" charset="0"/>
              </a:rPr>
              <a:t>Tiết học đến đây là kết thúc. Cô xin chào các bạn.</a:t>
            </a:r>
          </a:p>
        </p:txBody>
      </p:sp>
    </p:spTree>
    <p:extLst>
      <p:ext uri="{BB962C8B-B14F-4D97-AF65-F5344CB8AC3E}">
        <p14:creationId xmlns:p14="http://schemas.microsoft.com/office/powerpoint/2010/main" val="20371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0026" y="430849"/>
            <a:ext cx="10379033" cy="7294305"/>
          </a:xfrm>
          <a:prstGeom prst="rect">
            <a:avLst/>
          </a:prstGeom>
        </p:spPr>
        <p:txBody>
          <a:bodyPr wrap="square">
            <a:spAutoFit/>
          </a:bodyPr>
          <a:lstStyle/>
          <a:p>
            <a:pPr algn="ctr"/>
            <a:r>
              <a:rPr lang="vi-VN" sz="2400" b="1" dirty="0">
                <a:solidFill>
                  <a:srgbClr val="00355C"/>
                </a:solidFill>
                <a:latin typeface="OpenSans"/>
              </a:rPr>
              <a:t>Ông ngoại</a:t>
            </a:r>
            <a:endParaRPr lang="vi-VN" sz="2400" dirty="0">
              <a:solidFill>
                <a:srgbClr val="00355C"/>
              </a:solidFill>
              <a:latin typeface="OpenSans"/>
            </a:endParaRPr>
          </a:p>
          <a:p>
            <a:pPr algn="just"/>
            <a:r>
              <a:rPr lang="vi-VN" sz="2400" dirty="0">
                <a:solidFill>
                  <a:srgbClr val="00355C"/>
                </a:solidFill>
                <a:latin typeface="OpenSans"/>
              </a:rPr>
              <a:t>  </a:t>
            </a:r>
            <a:r>
              <a:rPr lang="en-US" sz="2400" dirty="0" smtClean="0">
                <a:solidFill>
                  <a:srgbClr val="00355C"/>
                </a:solidFill>
                <a:latin typeface="OpenSans"/>
              </a:rPr>
              <a:t>  </a:t>
            </a:r>
            <a:r>
              <a:rPr lang="vi-VN" sz="2400" dirty="0" smtClean="0">
                <a:solidFill>
                  <a:srgbClr val="00355C"/>
                </a:solidFill>
                <a:latin typeface="OpenSans"/>
              </a:rPr>
              <a:t>Thành </a:t>
            </a:r>
            <a:r>
              <a:rPr lang="vi-VN" sz="2400" dirty="0">
                <a:solidFill>
                  <a:srgbClr val="00355C"/>
                </a:solidFill>
                <a:latin typeface="OpenSans"/>
              </a:rPr>
              <a:t>phố sắp vào thu. Những cơn gió nóng mùa hè đã nhường chỗ cho luồng khí mát dịu mỗi sáng. Trời xanh ngắt trên cao, xanh như dòng sông trong, trôi lặng lẽ giữa những ngọn cây hè phố.</a:t>
            </a:r>
          </a:p>
          <a:p>
            <a:pPr algn="just"/>
            <a:r>
              <a:rPr lang="vi-VN" sz="2400" dirty="0">
                <a:solidFill>
                  <a:srgbClr val="00355C"/>
                </a:solidFill>
                <a:latin typeface="OpenSans"/>
              </a:rPr>
              <a:t>    Năm nay, tôi sẽ đi học. Ông ngoại dẫn tôi đi mua vở, chọn bút, hướng dẫn tôi cách bọc vở, dán nhãn, pha mực và dạy tôi những chữ cái đầu tiên.</a:t>
            </a:r>
          </a:p>
          <a:p>
            <a:pPr algn="just"/>
            <a:r>
              <a:rPr lang="vi-VN" sz="2400" dirty="0">
                <a:solidFill>
                  <a:srgbClr val="00355C"/>
                </a:solidFill>
                <a:latin typeface="OpenSans"/>
              </a:rPr>
              <a:t>    Một sáng, ông bảo :</a:t>
            </a:r>
          </a:p>
          <a:p>
            <a:pPr algn="just"/>
            <a:r>
              <a:rPr lang="en-US" sz="2400" dirty="0" smtClean="0">
                <a:solidFill>
                  <a:srgbClr val="00355C"/>
                </a:solidFill>
                <a:latin typeface="OpenSans"/>
              </a:rPr>
              <a:t>     </a:t>
            </a:r>
            <a:r>
              <a:rPr lang="vi-VN" sz="2400" dirty="0" smtClean="0">
                <a:solidFill>
                  <a:srgbClr val="00355C"/>
                </a:solidFill>
                <a:latin typeface="OpenSans"/>
              </a:rPr>
              <a:t>- </a:t>
            </a:r>
            <a:r>
              <a:rPr lang="vi-VN" sz="2400" dirty="0">
                <a:solidFill>
                  <a:srgbClr val="00355C"/>
                </a:solidFill>
                <a:latin typeface="OpenSans"/>
              </a:rPr>
              <a:t>Ông cháu mình đến xem trường thế nào.</a:t>
            </a:r>
          </a:p>
          <a:p>
            <a:pPr algn="just"/>
            <a:r>
              <a:rPr lang="vi-VN" sz="2400" dirty="0">
                <a:solidFill>
                  <a:srgbClr val="00355C"/>
                </a:solidFill>
                <a:latin typeface="OpenSans"/>
              </a:rPr>
              <a:t>  </a:t>
            </a:r>
            <a:r>
              <a:rPr lang="vi-VN" sz="2400" dirty="0" smtClean="0">
                <a:solidFill>
                  <a:srgbClr val="00355C"/>
                </a:solidFill>
                <a:latin typeface="OpenSans"/>
              </a:rPr>
              <a:t>Ông </a:t>
            </a:r>
            <a:r>
              <a:rPr lang="vi-VN" sz="2400" dirty="0">
                <a:solidFill>
                  <a:srgbClr val="00355C"/>
                </a:solidFill>
                <a:latin typeface="OpenSans"/>
              </a:rPr>
              <a:t>chậm rãi nhấn từng nhịp chân trên chiếc xe đạp cũ, đèo tôi tới trường. Trong cái vắng lặng của ngôi trường cuối hè, ông dẫn tôi lang thang khắp các căn lớp trống, ông còn nhấc bổng tôi trên tay, cho gõ thử vào mặt da loang lổ của chiếc trống trường. Tiếng trống buổi sáng trong trẻo ấy là tiếng trống trường đầu tiên, âm vang mãi trong đời đi học của tôi sau này</a:t>
            </a:r>
            <a:r>
              <a:rPr lang="vi-VN" sz="2400" dirty="0" smtClean="0">
                <a:solidFill>
                  <a:srgbClr val="00355C"/>
                </a:solidFill>
                <a:latin typeface="OpenSans"/>
              </a:rPr>
              <a:t>.</a:t>
            </a:r>
            <a:endParaRPr lang="en-US" sz="2400" dirty="0" smtClean="0">
              <a:solidFill>
                <a:srgbClr val="00355C"/>
              </a:solidFill>
              <a:latin typeface="OpenSans"/>
            </a:endParaRPr>
          </a:p>
          <a:p>
            <a:r>
              <a:rPr lang="en-US" sz="2400" dirty="0" smtClean="0">
                <a:solidFill>
                  <a:srgbClr val="00355C"/>
                </a:solidFill>
              </a:rPr>
              <a:t>     </a:t>
            </a:r>
            <a:r>
              <a:rPr lang="vi-VN" sz="2400" dirty="0" smtClean="0">
                <a:solidFill>
                  <a:srgbClr val="00355C"/>
                </a:solidFill>
              </a:rPr>
              <a:t>Trước </a:t>
            </a:r>
            <a:r>
              <a:rPr lang="vi-VN" sz="2400" dirty="0">
                <a:solidFill>
                  <a:srgbClr val="00355C"/>
                </a:solidFill>
              </a:rPr>
              <a:t>ngưỡng cửa của trường tiểu học, tôi đã may mắn có ông ngoại - "thầy giáo" đầu tiên của tôi.</a:t>
            </a:r>
          </a:p>
          <a:p>
            <a:r>
              <a:rPr lang="en-US" sz="2400" i="1" dirty="0" smtClean="0">
                <a:solidFill>
                  <a:srgbClr val="00355C"/>
                </a:solidFill>
              </a:rPr>
              <a:t>                                                                                             </a:t>
            </a:r>
            <a:r>
              <a:rPr lang="vi-VN" sz="2400" i="1" dirty="0" smtClean="0">
                <a:solidFill>
                  <a:srgbClr val="00355C"/>
                </a:solidFill>
              </a:rPr>
              <a:t>Theo</a:t>
            </a:r>
            <a:r>
              <a:rPr lang="vi-VN" sz="2400" dirty="0">
                <a:solidFill>
                  <a:srgbClr val="00355C"/>
                </a:solidFill>
              </a:rPr>
              <a:t> </a:t>
            </a:r>
            <a:r>
              <a:rPr lang="vi-VN" sz="2400" b="1" dirty="0">
                <a:solidFill>
                  <a:srgbClr val="00355C"/>
                </a:solidFill>
              </a:rPr>
              <a:t>NGUYỄN VIỆT BẮC</a:t>
            </a:r>
            <a:endParaRPr lang="vi-VN" sz="2400" dirty="0">
              <a:solidFill>
                <a:srgbClr val="00355C"/>
              </a:solidFill>
            </a:endParaRPr>
          </a:p>
          <a:p>
            <a:r>
              <a:rPr lang="vi-VN" dirty="0">
                <a:solidFill>
                  <a:srgbClr val="00355C"/>
                </a:solidFill>
              </a:rPr>
              <a:t/>
            </a:r>
            <a:br>
              <a:rPr lang="vi-VN" dirty="0">
                <a:solidFill>
                  <a:srgbClr val="00355C"/>
                </a:solidFill>
              </a:rPr>
            </a:br>
            <a:r>
              <a:rPr lang="vi-VN" dirty="0">
                <a:solidFill>
                  <a:srgbClr val="00355C"/>
                </a:solidFill>
              </a:rPr>
              <a:t/>
            </a:r>
            <a:br>
              <a:rPr lang="vi-VN" dirty="0">
                <a:solidFill>
                  <a:srgbClr val="00355C"/>
                </a:solidFill>
              </a:rPr>
            </a:br>
            <a:endParaRPr lang="en-US" sz="2400" dirty="0">
              <a:solidFill>
                <a:srgbClr val="00355C"/>
              </a:solidFill>
            </a:endParaRPr>
          </a:p>
        </p:txBody>
      </p:sp>
    </p:spTree>
    <p:extLst>
      <p:ext uri="{BB962C8B-B14F-4D97-AF65-F5344CB8AC3E}">
        <p14:creationId xmlns:p14="http://schemas.microsoft.com/office/powerpoint/2010/main" val="295756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938" y="1025983"/>
            <a:ext cx="9929321" cy="646331"/>
          </a:xfrm>
          <a:prstGeom prst="rect">
            <a:avLst/>
          </a:prstGeom>
        </p:spPr>
        <p:txBody>
          <a:bodyPr wrap="none">
            <a:spAutoFit/>
          </a:bodyPr>
          <a:lstStyle/>
          <a:p>
            <a:pPr algn="ctr">
              <a:lnSpc>
                <a:spcPct val="100000"/>
              </a:lnSpc>
              <a:spcBef>
                <a:spcPct val="0"/>
              </a:spcBef>
              <a:buFontTx/>
              <a:buNone/>
            </a:pPr>
            <a:r>
              <a:rPr lang="en-US" altLang="vi-VN" sz="3600" b="1" dirty="0" err="1">
                <a:solidFill>
                  <a:srgbClr val="0070C0"/>
                </a:solidFill>
                <a:latin typeface="Arial" panose="020B0604020202020204" pitchFamily="34" charset="0"/>
              </a:rPr>
              <a:t>Bài</a:t>
            </a:r>
            <a:r>
              <a:rPr lang="en-US" altLang="vi-VN" sz="3600" b="1" dirty="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tập</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đọc</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được</a:t>
            </a:r>
            <a:r>
              <a:rPr lang="en-US" altLang="vi-VN" sz="3600" b="1" dirty="0" smtClean="0">
                <a:solidFill>
                  <a:srgbClr val="0070C0"/>
                </a:solidFill>
                <a:latin typeface="Arial" panose="020B0604020202020204" pitchFamily="34" charset="0"/>
              </a:rPr>
              <a:t> </a:t>
            </a:r>
            <a:r>
              <a:rPr lang="en-US" altLang="vi-VN" sz="3600" b="1" dirty="0">
                <a:solidFill>
                  <a:srgbClr val="0070C0"/>
                </a:solidFill>
                <a:latin typeface="Arial" panose="020B0604020202020204" pitchFamily="34" charset="0"/>
              </a:rPr>
              <a:t>chia </a:t>
            </a:r>
            <a:r>
              <a:rPr lang="en-US" altLang="vi-VN" sz="3600" b="1" dirty="0" err="1">
                <a:solidFill>
                  <a:srgbClr val="0070C0"/>
                </a:solidFill>
                <a:latin typeface="Arial" panose="020B0604020202020204" pitchFamily="34" charset="0"/>
              </a:rPr>
              <a:t>làm</a:t>
            </a:r>
            <a:r>
              <a:rPr lang="en-US" altLang="vi-VN" sz="3600" b="1" dirty="0">
                <a:solidFill>
                  <a:srgbClr val="0070C0"/>
                </a:solidFill>
                <a:latin typeface="Arial" panose="020B0604020202020204" pitchFamily="34" charset="0"/>
              </a:rPr>
              <a:t> 4 </a:t>
            </a:r>
            <a:r>
              <a:rPr lang="en-US" altLang="vi-VN" sz="3600" b="1" dirty="0" err="1" smtClean="0">
                <a:solidFill>
                  <a:srgbClr val="0070C0"/>
                </a:solidFill>
                <a:latin typeface="Arial" panose="020B0604020202020204" pitchFamily="34" charset="0"/>
              </a:rPr>
              <a:t>đoạn</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như</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sau</a:t>
            </a:r>
            <a:r>
              <a:rPr lang="en-US" altLang="vi-VN" sz="3600" b="1" dirty="0" smtClean="0">
                <a:solidFill>
                  <a:srgbClr val="0070C0"/>
                </a:solidFill>
                <a:latin typeface="Arial" panose="020B0604020202020204" pitchFamily="34" charset="0"/>
              </a:rPr>
              <a:t>.  </a:t>
            </a:r>
            <a:endParaRPr lang="en-US" altLang="vi-VN" sz="3600" b="1" dirty="0">
              <a:solidFill>
                <a:srgbClr val="0070C0"/>
              </a:solidFill>
              <a:latin typeface="Arial" panose="020B0604020202020204" pitchFamily="34" charset="0"/>
            </a:endParaRPr>
          </a:p>
        </p:txBody>
      </p:sp>
      <p:sp>
        <p:nvSpPr>
          <p:cNvPr id="7" name="TextBox 4">
            <a:extLst>
              <a:ext uri="{FF2B5EF4-FFF2-40B4-BE49-F238E27FC236}">
                <a16:creationId xmlns:a16="http://schemas.microsoft.com/office/drawing/2014/main" id="{4831DC7C-9091-4522-9FB0-DAA203A1781F}"/>
              </a:ext>
            </a:extLst>
          </p:cNvPr>
          <p:cNvSpPr txBox="1">
            <a:spLocks noChangeArrowheads="1"/>
          </p:cNvSpPr>
          <p:nvPr/>
        </p:nvSpPr>
        <p:spPr bwMode="auto">
          <a:xfrm>
            <a:off x="458661" y="2576286"/>
            <a:ext cx="8078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a:latin typeface="Times New Roman" panose="02020603050405020304" pitchFamily="18" charset="0"/>
                <a:cs typeface="Times New Roman" panose="02020603050405020304" pitchFamily="18" charset="0"/>
              </a:rPr>
              <a:t>Đoạn 2: </a:t>
            </a:r>
            <a:r>
              <a:rPr lang="en-US" altLang="en-US" sz="4000" b="1">
                <a:solidFill>
                  <a:srgbClr val="FF00FF"/>
                </a:solidFill>
                <a:latin typeface="Times New Roman" panose="02020603050405020304" pitchFamily="18" charset="0"/>
                <a:cs typeface="Times New Roman" panose="02020603050405020304" pitchFamily="18" charset="0"/>
              </a:rPr>
              <a:t>Năm nay … thế nào.</a:t>
            </a:r>
          </a:p>
        </p:txBody>
      </p:sp>
      <p:sp>
        <p:nvSpPr>
          <p:cNvPr id="8" name="TextBox 7">
            <a:extLst>
              <a:ext uri="{FF2B5EF4-FFF2-40B4-BE49-F238E27FC236}">
                <a16:creationId xmlns:a16="http://schemas.microsoft.com/office/drawing/2014/main" id="{710E79F7-FF50-4E5A-89DA-EB0D6592E5E8}"/>
              </a:ext>
            </a:extLst>
          </p:cNvPr>
          <p:cNvSpPr txBox="1">
            <a:spLocks noChangeArrowheads="1"/>
          </p:cNvSpPr>
          <p:nvPr/>
        </p:nvSpPr>
        <p:spPr bwMode="auto">
          <a:xfrm>
            <a:off x="455486" y="3193824"/>
            <a:ext cx="9963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a:latin typeface="Times New Roman" panose="02020603050405020304" pitchFamily="18" charset="0"/>
                <a:cs typeface="Times New Roman" panose="02020603050405020304" pitchFamily="18" charset="0"/>
              </a:rPr>
              <a:t>Đoạn 3: </a:t>
            </a:r>
            <a:r>
              <a:rPr lang="en-US" altLang="en-US" sz="4000" b="1">
                <a:solidFill>
                  <a:srgbClr val="00B050"/>
                </a:solidFill>
                <a:latin typeface="Times New Roman" panose="02020603050405020304" pitchFamily="18" charset="0"/>
                <a:cs typeface="Times New Roman" panose="02020603050405020304" pitchFamily="18" charset="0"/>
              </a:rPr>
              <a:t>Ông chậm rãi … của tôi sau này.</a:t>
            </a:r>
          </a:p>
        </p:txBody>
      </p:sp>
      <p:sp>
        <p:nvSpPr>
          <p:cNvPr id="9" name="TextBox 4">
            <a:extLst>
              <a:ext uri="{FF2B5EF4-FFF2-40B4-BE49-F238E27FC236}">
                <a16:creationId xmlns:a16="http://schemas.microsoft.com/office/drawing/2014/main" id="{1F7DFFC5-F28A-422A-80C0-0D4D1CFCF32E}"/>
              </a:ext>
            </a:extLst>
          </p:cNvPr>
          <p:cNvSpPr txBox="1">
            <a:spLocks noChangeArrowheads="1"/>
          </p:cNvSpPr>
          <p:nvPr/>
        </p:nvSpPr>
        <p:spPr bwMode="auto">
          <a:xfrm>
            <a:off x="460248" y="3882799"/>
            <a:ext cx="8077200" cy="708025"/>
          </a:xfrm>
          <a:prstGeom prst="rect">
            <a:avLst/>
          </a:prstGeom>
          <a:noFill/>
          <a:ln>
            <a:noFill/>
          </a:ln>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r>
              <a:rPr lang="en-US" altLang="en-US" sz="4000" b="1">
                <a:latin typeface="Times New Roman" panose="02020603050405020304" pitchFamily="18" charset="0"/>
                <a:cs typeface="Times New Roman" panose="02020603050405020304" pitchFamily="18" charset="0"/>
              </a:rPr>
              <a:t>Đoạn 4: </a:t>
            </a:r>
            <a:r>
              <a:rPr lang="en-US" altLang="en-US" sz="4000" b="1">
                <a:solidFill>
                  <a:schemeClr val="accent2">
                    <a:lumMod val="75000"/>
                  </a:schemeClr>
                </a:solidFill>
                <a:latin typeface="Times New Roman" panose="02020603050405020304" pitchFamily="18" charset="0"/>
                <a:cs typeface="Times New Roman" panose="02020603050405020304" pitchFamily="18" charset="0"/>
              </a:rPr>
              <a:t>Còn lại.</a:t>
            </a:r>
          </a:p>
        </p:txBody>
      </p:sp>
      <p:sp>
        <p:nvSpPr>
          <p:cNvPr id="10" name="TextBox 4">
            <a:extLst>
              <a:ext uri="{FF2B5EF4-FFF2-40B4-BE49-F238E27FC236}">
                <a16:creationId xmlns:a16="http://schemas.microsoft.com/office/drawing/2014/main" id="{34DE096C-C542-4F21-874D-FF938D4C70E5}"/>
              </a:ext>
            </a:extLst>
          </p:cNvPr>
          <p:cNvSpPr txBox="1">
            <a:spLocks noChangeArrowheads="1"/>
          </p:cNvSpPr>
          <p:nvPr/>
        </p:nvSpPr>
        <p:spPr bwMode="auto">
          <a:xfrm>
            <a:off x="458661" y="1917474"/>
            <a:ext cx="1150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err="1">
                <a:latin typeface="Times New Roman" panose="02020603050405020304" pitchFamily="18" charset="0"/>
                <a:cs typeface="Times New Roman" panose="02020603050405020304" pitchFamily="18" charset="0"/>
              </a:rPr>
              <a:t>Đoạn</a:t>
            </a:r>
            <a:r>
              <a:rPr lang="en-US" altLang="en-US" sz="4000" b="1" dirty="0">
                <a:latin typeface="Times New Roman" panose="02020603050405020304" pitchFamily="18" charset="0"/>
                <a:cs typeface="Times New Roman" panose="02020603050405020304" pitchFamily="18" charset="0"/>
              </a:rPr>
              <a:t> 1: </a:t>
            </a:r>
            <a:r>
              <a:rPr lang="en-US" altLang="en-US" sz="4000" b="1" dirty="0" err="1">
                <a:solidFill>
                  <a:srgbClr val="0033CC"/>
                </a:solidFill>
                <a:latin typeface="Times New Roman" panose="02020603050405020304" pitchFamily="18" charset="0"/>
                <a:cs typeface="Times New Roman" panose="02020603050405020304" pitchFamily="18" charset="0"/>
              </a:rPr>
              <a:t>Thành</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phố</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sắp</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vào</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thu</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ngọn</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cây</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hè</a:t>
            </a:r>
            <a:r>
              <a:rPr lang="en-US" altLang="en-US" sz="4000" b="1" dirty="0">
                <a:solidFill>
                  <a:srgbClr val="0033CC"/>
                </a:solidFill>
                <a:latin typeface="Times New Roman" panose="02020603050405020304" pitchFamily="18" charset="0"/>
                <a:cs typeface="Times New Roman" panose="02020603050405020304" pitchFamily="18" charset="0"/>
              </a:rPr>
              <a:t> </a:t>
            </a:r>
            <a:r>
              <a:rPr lang="en-US" altLang="en-US" sz="4000" b="1" dirty="0" err="1">
                <a:solidFill>
                  <a:srgbClr val="0033CC"/>
                </a:solidFill>
                <a:latin typeface="Times New Roman" panose="02020603050405020304" pitchFamily="18" charset="0"/>
                <a:cs typeface="Times New Roman" panose="02020603050405020304" pitchFamily="18" charset="0"/>
              </a:rPr>
              <a:t>phố</a:t>
            </a:r>
            <a:r>
              <a:rPr lang="en-US" altLang="en-US" sz="40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538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4">
            <a:extLst>
              <a:ext uri="{FF2B5EF4-FFF2-40B4-BE49-F238E27FC236}">
                <a16:creationId xmlns:a16="http://schemas.microsoft.com/office/drawing/2014/main" id="{430BA5F0-627E-4772-A576-A871CF7927C2}"/>
              </a:ext>
            </a:extLst>
          </p:cNvPr>
          <p:cNvSpPr txBox="1">
            <a:spLocks noChangeArrowheads="1"/>
          </p:cNvSpPr>
          <p:nvPr/>
        </p:nvSpPr>
        <p:spPr bwMode="auto">
          <a:xfrm>
            <a:off x="618153" y="652153"/>
            <a:ext cx="101226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4000" b="1" dirty="0" err="1" smtClean="0">
                <a:solidFill>
                  <a:srgbClr val="0000FF"/>
                </a:solidFill>
                <a:latin typeface="Times New Roman" panose="02020603050405020304" pitchFamily="18" charset="0"/>
              </a:rPr>
              <a:t>Mời</a:t>
            </a:r>
            <a:r>
              <a:rPr lang="en-US" altLang="vi-VN" sz="4000" b="1" dirty="0" smtClean="0">
                <a:solidFill>
                  <a:srgbClr val="0000FF"/>
                </a:solidFill>
                <a:latin typeface="Times New Roman" panose="02020603050405020304" pitchFamily="18" charset="0"/>
              </a:rPr>
              <a:t> </a:t>
            </a:r>
            <a:r>
              <a:rPr lang="en-US" altLang="vi-VN" sz="4000" b="1" dirty="0" err="1" smtClean="0">
                <a:solidFill>
                  <a:srgbClr val="0000FF"/>
                </a:solidFill>
                <a:latin typeface="Times New Roman" panose="02020603050405020304" pitchFamily="18" charset="0"/>
              </a:rPr>
              <a:t>các</a:t>
            </a:r>
            <a:r>
              <a:rPr lang="en-US" altLang="vi-VN" sz="4000" b="1" dirty="0" smtClean="0">
                <a:solidFill>
                  <a:srgbClr val="0000FF"/>
                </a:solidFill>
                <a:latin typeface="Times New Roman" panose="02020603050405020304" pitchFamily="18" charset="0"/>
              </a:rPr>
              <a:t> </a:t>
            </a:r>
            <a:r>
              <a:rPr lang="en-US" altLang="vi-VN" sz="4000" b="1" dirty="0" err="1" smtClean="0">
                <a:solidFill>
                  <a:srgbClr val="0000FF"/>
                </a:solidFill>
                <a:latin typeface="Times New Roman" panose="02020603050405020304" pitchFamily="18" charset="0"/>
              </a:rPr>
              <a:t>em</a:t>
            </a:r>
            <a:r>
              <a:rPr lang="en-US" altLang="vi-VN" sz="4000" b="1" dirty="0" smtClean="0">
                <a:solidFill>
                  <a:srgbClr val="0000FF"/>
                </a:solidFill>
                <a:latin typeface="Times New Roman" panose="02020603050405020304" pitchFamily="18" charset="0"/>
              </a:rPr>
              <a:t> </a:t>
            </a:r>
            <a:r>
              <a:rPr lang="en-US" altLang="vi-VN" sz="4000" b="1" dirty="0" err="1" smtClean="0">
                <a:solidFill>
                  <a:srgbClr val="0000FF"/>
                </a:solidFill>
                <a:latin typeface="Times New Roman" panose="02020603050405020304" pitchFamily="18" charset="0"/>
              </a:rPr>
              <a:t>đọc</a:t>
            </a:r>
            <a:r>
              <a:rPr lang="en-US" altLang="vi-VN" sz="4000" b="1" dirty="0" smtClean="0">
                <a:solidFill>
                  <a:srgbClr val="0000FF"/>
                </a:solidFill>
                <a:latin typeface="Times New Roman" panose="02020603050405020304" pitchFamily="18" charset="0"/>
              </a:rPr>
              <a:t> </a:t>
            </a:r>
            <a:r>
              <a:rPr lang="en-US" altLang="vi-VN" sz="4000" b="1" dirty="0" err="1" smtClean="0">
                <a:solidFill>
                  <a:srgbClr val="0000FF"/>
                </a:solidFill>
                <a:latin typeface="Times New Roman" panose="02020603050405020304" pitchFamily="18" charset="0"/>
              </a:rPr>
              <a:t>từ</a:t>
            </a:r>
            <a:r>
              <a:rPr lang="en-US" altLang="vi-VN" sz="4000" b="1" dirty="0" smtClean="0">
                <a:solidFill>
                  <a:srgbClr val="0000FF"/>
                </a:solidFill>
                <a:latin typeface="Times New Roman" panose="02020603050405020304" pitchFamily="18" charset="0"/>
              </a:rPr>
              <a:t> </a:t>
            </a:r>
            <a:r>
              <a:rPr lang="en-US" altLang="vi-VN" sz="4000" b="1" dirty="0" err="1" smtClean="0">
                <a:solidFill>
                  <a:srgbClr val="0000FF"/>
                </a:solidFill>
                <a:latin typeface="Times New Roman" panose="02020603050405020304" pitchFamily="18" charset="0"/>
              </a:rPr>
              <a:t>khó,câu</a:t>
            </a:r>
            <a:r>
              <a:rPr lang="en-US" altLang="vi-VN" sz="4000" b="1" dirty="0" smtClean="0">
                <a:solidFill>
                  <a:srgbClr val="0000FF"/>
                </a:solidFill>
                <a:latin typeface="Times New Roman" panose="02020603050405020304" pitchFamily="18" charset="0"/>
              </a:rPr>
              <a:t> </a:t>
            </a:r>
            <a:r>
              <a:rPr lang="en-US" altLang="vi-VN" sz="4000" b="1" dirty="0" err="1" smtClean="0">
                <a:solidFill>
                  <a:srgbClr val="0000FF"/>
                </a:solidFill>
                <a:latin typeface="Times New Roman" panose="02020603050405020304" pitchFamily="18" charset="0"/>
              </a:rPr>
              <a:t>khó</a:t>
            </a:r>
            <a:r>
              <a:rPr lang="en-US" altLang="vi-VN" sz="4000" b="1" dirty="0">
                <a:solidFill>
                  <a:srgbClr val="0000FF"/>
                </a:solidFill>
                <a:latin typeface="Times New Roman" panose="02020603050405020304" pitchFamily="18" charset="0"/>
              </a:rPr>
              <a:t> </a:t>
            </a:r>
            <a:r>
              <a:rPr lang="en-US" altLang="vi-VN" sz="4000" b="1" dirty="0" err="1" smtClean="0">
                <a:solidFill>
                  <a:srgbClr val="0000FF"/>
                </a:solidFill>
                <a:latin typeface="Times New Roman" panose="02020603050405020304" pitchFamily="18" charset="0"/>
              </a:rPr>
              <a:t>trong</a:t>
            </a:r>
            <a:r>
              <a:rPr lang="en-US" altLang="vi-VN" sz="4000" b="1" dirty="0" smtClean="0">
                <a:solidFill>
                  <a:srgbClr val="0000FF"/>
                </a:solidFill>
                <a:latin typeface="Times New Roman" panose="02020603050405020304" pitchFamily="18" charset="0"/>
              </a:rPr>
              <a:t> </a:t>
            </a:r>
            <a:r>
              <a:rPr lang="en-US" altLang="vi-VN" sz="4000" b="1" dirty="0" err="1" smtClean="0">
                <a:solidFill>
                  <a:srgbClr val="0000FF"/>
                </a:solidFill>
                <a:latin typeface="Times New Roman" panose="02020603050405020304" pitchFamily="18" charset="0"/>
              </a:rPr>
              <a:t>bài</a:t>
            </a:r>
            <a:r>
              <a:rPr lang="en-US" altLang="vi-VN" sz="4000" b="1" dirty="0" smtClean="0">
                <a:solidFill>
                  <a:srgbClr val="0000FF"/>
                </a:solidFill>
                <a:latin typeface="Times New Roman" panose="02020603050405020304" pitchFamily="18" charset="0"/>
              </a:rPr>
              <a:t>.</a:t>
            </a:r>
            <a:endParaRPr lang="en-US" altLang="vi-VN" sz="4000"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194491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4">
            <a:extLst>
              <a:ext uri="{FF2B5EF4-FFF2-40B4-BE49-F238E27FC236}">
                <a16:creationId xmlns:a16="http://schemas.microsoft.com/office/drawing/2014/main" id="{430BA5F0-627E-4772-A576-A871CF7927C2}"/>
              </a:ext>
            </a:extLst>
          </p:cNvPr>
          <p:cNvSpPr txBox="1">
            <a:spLocks noChangeArrowheads="1"/>
          </p:cNvSpPr>
          <p:nvPr/>
        </p:nvSpPr>
        <p:spPr bwMode="auto">
          <a:xfrm>
            <a:off x="618154" y="652153"/>
            <a:ext cx="345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Từ</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khó</a:t>
            </a:r>
            <a:r>
              <a:rPr lang="en-US" altLang="vi-VN" sz="2400" b="1" dirty="0">
                <a:solidFill>
                  <a:srgbClr val="0000FF"/>
                </a:solidFill>
                <a:latin typeface="Times New Roman" panose="02020603050405020304" pitchFamily="18" charset="0"/>
              </a:rPr>
              <a:t>:</a:t>
            </a:r>
          </a:p>
        </p:txBody>
      </p:sp>
      <p:sp>
        <p:nvSpPr>
          <p:cNvPr id="38" name="Text Box 14">
            <a:extLst>
              <a:ext uri="{FF2B5EF4-FFF2-40B4-BE49-F238E27FC236}">
                <a16:creationId xmlns:a16="http://schemas.microsoft.com/office/drawing/2014/main" id="{430BA5F0-627E-4772-A576-A871CF7927C2}"/>
              </a:ext>
            </a:extLst>
          </p:cNvPr>
          <p:cNvSpPr txBox="1">
            <a:spLocks noChangeArrowheads="1"/>
          </p:cNvSpPr>
          <p:nvPr/>
        </p:nvSpPr>
        <p:spPr bwMode="auto">
          <a:xfrm>
            <a:off x="634604" y="652153"/>
            <a:ext cx="345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vi-VN" sz="2400" b="1" dirty="0" smtClean="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Từ</a:t>
            </a:r>
            <a:r>
              <a:rPr lang="en-US" altLang="vi-VN" sz="2400" b="1" dirty="0">
                <a:solidFill>
                  <a:srgbClr val="0000FF"/>
                </a:solidFill>
                <a:latin typeface="Times New Roman" panose="02020603050405020304" pitchFamily="18" charset="0"/>
              </a:rPr>
              <a:t> </a:t>
            </a:r>
            <a:r>
              <a:rPr lang="en-US" altLang="vi-VN" sz="2400" b="1" dirty="0" err="1">
                <a:solidFill>
                  <a:srgbClr val="0000FF"/>
                </a:solidFill>
                <a:latin typeface="Times New Roman" panose="02020603050405020304" pitchFamily="18" charset="0"/>
              </a:rPr>
              <a:t>khó</a:t>
            </a:r>
            <a:r>
              <a:rPr lang="en-US" altLang="vi-VN" sz="2400" b="1" dirty="0">
                <a:solidFill>
                  <a:srgbClr val="0000FF"/>
                </a:solidFill>
                <a:latin typeface="Times New Roman" panose="02020603050405020304" pitchFamily="18" charset="0"/>
              </a:rPr>
              <a:t>:</a:t>
            </a:r>
          </a:p>
        </p:txBody>
      </p:sp>
      <p:sp>
        <p:nvSpPr>
          <p:cNvPr id="39" name="Hộp Văn bản 12">
            <a:extLst>
              <a:ext uri="{FF2B5EF4-FFF2-40B4-BE49-F238E27FC236}">
                <a16:creationId xmlns:a16="http://schemas.microsoft.com/office/drawing/2014/main" id="{8F3A0F1B-F3E0-41F9-8A37-0E4023E3D394}"/>
              </a:ext>
            </a:extLst>
          </p:cNvPr>
          <p:cNvSpPr txBox="1"/>
          <p:nvPr/>
        </p:nvSpPr>
        <p:spPr>
          <a:xfrm>
            <a:off x="527648" y="1416746"/>
            <a:ext cx="1834156"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xanh </a:t>
            </a:r>
            <a:r>
              <a:rPr lang="vi-VN" sz="2800" b="1" dirty="0" smtClean="0">
                <a:latin typeface="Times New Roman" panose="02020603050405020304" pitchFamily="18" charset="0"/>
                <a:cs typeface="Times New Roman" panose="02020603050405020304" pitchFamily="18" charset="0"/>
              </a:rPr>
              <a:t>ngắt;</a:t>
            </a:r>
            <a:endParaRPr lang="vi-VN" sz="2800" b="1" dirty="0">
              <a:latin typeface="Times New Roman" panose="02020603050405020304" pitchFamily="18" charset="0"/>
              <a:cs typeface="Times New Roman" panose="02020603050405020304" pitchFamily="18" charset="0"/>
            </a:endParaRPr>
          </a:p>
        </p:txBody>
      </p:sp>
      <p:sp>
        <p:nvSpPr>
          <p:cNvPr id="40" name="Hộp Văn bản 13">
            <a:extLst>
              <a:ext uri="{FF2B5EF4-FFF2-40B4-BE49-F238E27FC236}">
                <a16:creationId xmlns:a16="http://schemas.microsoft.com/office/drawing/2014/main" id="{BE7A9DF3-5549-492F-97E4-EC97772C2A4D}"/>
              </a:ext>
            </a:extLst>
          </p:cNvPr>
          <p:cNvSpPr txBox="1"/>
          <p:nvPr/>
        </p:nvSpPr>
        <p:spPr>
          <a:xfrm>
            <a:off x="2239555" y="1420782"/>
            <a:ext cx="1311578" cy="523220"/>
          </a:xfrm>
          <a:prstGeom prst="rect">
            <a:avLst/>
          </a:prstGeom>
          <a:noFill/>
        </p:spPr>
        <p:txBody>
          <a:bodyPr wrap="none" rtlCol="0">
            <a:spAutoFit/>
          </a:bodyPr>
          <a:lstStyle/>
          <a:p>
            <a:r>
              <a:rPr lang="vi-VN" sz="2800" b="1" dirty="0" smtClean="0">
                <a:latin typeface="Times New Roman" panose="02020603050405020304" pitchFamily="18" charset="0"/>
                <a:cs typeface="Times New Roman" panose="02020603050405020304" pitchFamily="18" charset="0"/>
              </a:rPr>
              <a:t>lặng lẽ;</a:t>
            </a:r>
            <a:endParaRPr lang="vi-VN" sz="2800" b="1" dirty="0">
              <a:latin typeface="Times New Roman" panose="02020603050405020304" pitchFamily="18" charset="0"/>
              <a:cs typeface="Times New Roman" panose="02020603050405020304" pitchFamily="18" charset="0"/>
            </a:endParaRPr>
          </a:p>
        </p:txBody>
      </p:sp>
      <p:sp>
        <p:nvSpPr>
          <p:cNvPr id="41" name="Hộp Văn bản 14">
            <a:extLst>
              <a:ext uri="{FF2B5EF4-FFF2-40B4-BE49-F238E27FC236}">
                <a16:creationId xmlns:a16="http://schemas.microsoft.com/office/drawing/2014/main" id="{50BFCF6F-E610-45F0-8802-C740B59B9663}"/>
              </a:ext>
            </a:extLst>
          </p:cNvPr>
          <p:cNvSpPr txBox="1"/>
          <p:nvPr/>
        </p:nvSpPr>
        <p:spPr>
          <a:xfrm>
            <a:off x="3412854" y="1397705"/>
            <a:ext cx="1850186" cy="523220"/>
          </a:xfrm>
          <a:prstGeom prst="rect">
            <a:avLst/>
          </a:prstGeom>
          <a:noFill/>
        </p:spPr>
        <p:txBody>
          <a:bodyPr wrap="none" rtlCol="0">
            <a:spAutoFit/>
          </a:bodyPr>
          <a:lstStyle/>
          <a:p>
            <a:r>
              <a:rPr lang="vi-VN" sz="2800" b="1" dirty="0" smtClean="0">
                <a:latin typeface="Times New Roman" panose="02020603050405020304" pitchFamily="18" charset="0"/>
                <a:cs typeface="Times New Roman" panose="02020603050405020304" pitchFamily="18" charset="0"/>
              </a:rPr>
              <a:t>trong </a:t>
            </a:r>
            <a:r>
              <a:rPr lang="vi-VN" sz="2800" b="1" dirty="0">
                <a:latin typeface="Times New Roman" panose="02020603050405020304" pitchFamily="18" charset="0"/>
                <a:cs typeface="Times New Roman" panose="02020603050405020304" pitchFamily="18" charset="0"/>
              </a:rPr>
              <a:t>trẻo;</a:t>
            </a:r>
          </a:p>
        </p:txBody>
      </p:sp>
      <p:sp>
        <p:nvSpPr>
          <p:cNvPr id="42" name="Hộp Văn bản 15">
            <a:extLst>
              <a:ext uri="{FF2B5EF4-FFF2-40B4-BE49-F238E27FC236}">
                <a16:creationId xmlns:a16="http://schemas.microsoft.com/office/drawing/2014/main" id="{060093D8-986C-4F77-AC5C-0B4D5FD051A1}"/>
              </a:ext>
            </a:extLst>
          </p:cNvPr>
          <p:cNvSpPr txBox="1"/>
          <p:nvPr/>
        </p:nvSpPr>
        <p:spPr>
          <a:xfrm>
            <a:off x="5098472" y="1397705"/>
            <a:ext cx="1481496" cy="523220"/>
          </a:xfrm>
          <a:prstGeom prst="rect">
            <a:avLst/>
          </a:prstGeom>
          <a:noFill/>
        </p:spPr>
        <p:txBody>
          <a:bodyPr wrap="none" rtlCol="0">
            <a:spAutoFit/>
          </a:bodyPr>
          <a:lstStyle/>
          <a:p>
            <a:r>
              <a:rPr lang="vi-VN" sz="2800" b="1" dirty="0" smtClean="0">
                <a:latin typeface="Times New Roman" panose="02020603050405020304" pitchFamily="18" charset="0"/>
                <a:cs typeface="Times New Roman" panose="02020603050405020304" pitchFamily="18" charset="0"/>
              </a:rPr>
              <a:t>loang </a:t>
            </a:r>
            <a:r>
              <a:rPr lang="vi-VN" sz="2800" b="1" dirty="0">
                <a:latin typeface="Times New Roman" panose="02020603050405020304" pitchFamily="18" charset="0"/>
                <a:cs typeface="Times New Roman" panose="02020603050405020304" pitchFamily="18" charset="0"/>
              </a:rPr>
              <a:t>lổ.</a:t>
            </a:r>
          </a:p>
        </p:txBody>
      </p:sp>
      <p:sp>
        <p:nvSpPr>
          <p:cNvPr id="90" name="Hộp Văn bản 10">
            <a:extLst>
              <a:ext uri="{FF2B5EF4-FFF2-40B4-BE49-F238E27FC236}">
                <a16:creationId xmlns:a16="http://schemas.microsoft.com/office/drawing/2014/main" id="{DB0DDC94-C638-4539-B7A2-23F82CB46B72}"/>
              </a:ext>
            </a:extLst>
          </p:cNvPr>
          <p:cNvSpPr txBox="1"/>
          <p:nvPr/>
        </p:nvSpPr>
        <p:spPr>
          <a:xfrm>
            <a:off x="318654" y="2452216"/>
            <a:ext cx="2701381" cy="707886"/>
          </a:xfrm>
          <a:prstGeom prst="rect">
            <a:avLst/>
          </a:prstGeom>
          <a:noFill/>
        </p:spPr>
        <p:txBody>
          <a:bodyPr wrap="none" rtlCol="0">
            <a:spAutoFit/>
          </a:bodyPr>
          <a:lstStyle/>
          <a:p>
            <a:r>
              <a:rPr lang="en-US" sz="4000" b="1" dirty="0" smtClean="0">
                <a:solidFill>
                  <a:srgbClr val="FF0000"/>
                </a:solidFill>
                <a:latin typeface="+mj-lt"/>
              </a:rPr>
              <a:t> * </a:t>
            </a:r>
            <a:r>
              <a:rPr lang="vi-VN" sz="4000" b="1" dirty="0" smtClean="0">
                <a:solidFill>
                  <a:srgbClr val="FF0000"/>
                </a:solidFill>
                <a:latin typeface="+mj-lt"/>
              </a:rPr>
              <a:t>Câu </a:t>
            </a:r>
            <a:r>
              <a:rPr lang="vi-VN" sz="4000" b="1" dirty="0">
                <a:solidFill>
                  <a:srgbClr val="FF0000"/>
                </a:solidFill>
                <a:latin typeface="+mj-lt"/>
              </a:rPr>
              <a:t>khó:</a:t>
            </a:r>
          </a:p>
        </p:txBody>
      </p:sp>
      <p:sp>
        <p:nvSpPr>
          <p:cNvPr id="91" name="Rectangle 42">
            <a:extLst>
              <a:ext uri="{FF2B5EF4-FFF2-40B4-BE49-F238E27FC236}">
                <a16:creationId xmlns:a16="http://schemas.microsoft.com/office/drawing/2014/main" id="{BC19D910-0EB9-4153-9D9A-3D9B6382490D}"/>
              </a:ext>
            </a:extLst>
          </p:cNvPr>
          <p:cNvSpPr>
            <a:spLocks noChangeArrowheads="1"/>
          </p:cNvSpPr>
          <p:nvPr/>
        </p:nvSpPr>
        <p:spPr bwMode="auto">
          <a:xfrm>
            <a:off x="969457" y="2945425"/>
            <a:ext cx="1025308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vi-VN" sz="4400" b="1" i="1" dirty="0">
                <a:latin typeface="Times New Roman" panose="02020603050405020304" pitchFamily="18" charset="0"/>
                <a:cs typeface="Times New Roman" panose="02020603050405020304" pitchFamily="18" charset="0"/>
              </a:rPr>
              <a:t>   </a:t>
            </a:r>
            <a:r>
              <a:rPr lang="en-US" altLang="vi-VN" sz="4400" b="1" i="1" dirty="0" smtClean="0">
                <a:latin typeface="Times New Roman" panose="02020603050405020304" pitchFamily="18" charset="0"/>
                <a:cs typeface="Times New Roman" panose="02020603050405020304" pitchFamily="18" charset="0"/>
              </a:rPr>
              <a:t>  </a:t>
            </a:r>
            <a:r>
              <a:rPr lang="en-US" altLang="en-US" sz="4400" b="1" dirty="0" err="1" smtClean="0">
                <a:latin typeface="Times New Roman" panose="02020603050405020304" pitchFamily="18" charset="0"/>
                <a:cs typeface="Times New Roman" panose="02020603050405020304" pitchFamily="18" charset="0"/>
              </a:rPr>
              <a:t>Trời</a:t>
            </a:r>
            <a:r>
              <a:rPr lang="en-US" altLang="en-US" sz="4400" b="1" dirty="0" smtClean="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xanh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ngắt</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cao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xanh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như</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dòng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sông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trong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trôi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lặng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lẽ</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giữa</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những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ngọn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cây</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hè</a:t>
            </a:r>
            <a:r>
              <a:rPr lang="en-US" altLang="en-US" sz="4400" b="1" dirty="0">
                <a:latin typeface="Times New Roman" panose="02020603050405020304" pitchFamily="18" charset="0"/>
                <a:cs typeface="Times New Roman" panose="02020603050405020304" pitchFamily="18" charset="0"/>
              </a:rPr>
              <a:t> </a:t>
            </a:r>
            <a:r>
              <a:rPr lang="en-US" altLang="en-US" sz="4400" b="1" dirty="0" err="1" smtClean="0">
                <a:latin typeface="Times New Roman" panose="02020603050405020304" pitchFamily="18" charset="0"/>
                <a:cs typeface="Times New Roman" panose="02020603050405020304" pitchFamily="18" charset="0"/>
              </a:rPr>
              <a:t>phố</a:t>
            </a:r>
            <a:r>
              <a:rPr lang="en-US" altLang="en-US" sz="4400" b="1" dirty="0" smtClean="0">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cs typeface="Times New Roman" panose="02020603050405020304" pitchFamily="18" charset="0"/>
            </a:endParaRPr>
          </a:p>
        </p:txBody>
      </p:sp>
      <p:cxnSp>
        <p:nvCxnSpPr>
          <p:cNvPr id="92" name="Straight Connector 13">
            <a:extLst>
              <a:ext uri="{FF2B5EF4-FFF2-40B4-BE49-F238E27FC236}">
                <a16:creationId xmlns:a16="http://schemas.microsoft.com/office/drawing/2014/main" id="{695A3049-78DF-4DE7-922B-5C5D3DAE985E}"/>
              </a:ext>
            </a:extLst>
          </p:cNvPr>
          <p:cNvCxnSpPr>
            <a:cxnSpLocks/>
          </p:cNvCxnSpPr>
          <p:nvPr/>
        </p:nvCxnSpPr>
        <p:spPr bwMode="auto">
          <a:xfrm flipH="1">
            <a:off x="7518965" y="3187304"/>
            <a:ext cx="164573" cy="420464"/>
          </a:xfrm>
          <a:prstGeom prst="line">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3" name="Straight Connector 92">
            <a:extLst>
              <a:ext uri="{FF2B5EF4-FFF2-40B4-BE49-F238E27FC236}">
                <a16:creationId xmlns:a16="http://schemas.microsoft.com/office/drawing/2014/main" id="{E382B223-2522-40C2-8F63-1036C51A41F6}"/>
              </a:ext>
            </a:extLst>
          </p:cNvPr>
          <p:cNvCxnSpPr>
            <a:cxnSpLocks/>
          </p:cNvCxnSpPr>
          <p:nvPr/>
        </p:nvCxnSpPr>
        <p:spPr bwMode="auto">
          <a:xfrm flipH="1">
            <a:off x="7890064" y="3840566"/>
            <a:ext cx="114300" cy="431800"/>
          </a:xfrm>
          <a:prstGeom prst="line">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4" name="Straight Connector 13">
            <a:extLst>
              <a:ext uri="{FF2B5EF4-FFF2-40B4-BE49-F238E27FC236}">
                <a16:creationId xmlns:a16="http://schemas.microsoft.com/office/drawing/2014/main" id="{F4CAE2F3-B616-4D2A-B88C-782F2DF309EC}"/>
              </a:ext>
            </a:extLst>
          </p:cNvPr>
          <p:cNvCxnSpPr>
            <a:cxnSpLocks/>
          </p:cNvCxnSpPr>
          <p:nvPr/>
        </p:nvCxnSpPr>
        <p:spPr bwMode="auto">
          <a:xfrm flipH="1">
            <a:off x="5041322" y="3840566"/>
            <a:ext cx="114300" cy="431800"/>
          </a:xfrm>
          <a:prstGeom prst="line">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5" name="Straight Connector 13">
            <a:extLst>
              <a:ext uri="{FF2B5EF4-FFF2-40B4-BE49-F238E27FC236}">
                <a16:creationId xmlns:a16="http://schemas.microsoft.com/office/drawing/2014/main" id="{EE176AF5-2424-41CB-9125-83ACC0D948ED}"/>
              </a:ext>
            </a:extLst>
          </p:cNvPr>
          <p:cNvCxnSpPr>
            <a:cxnSpLocks/>
          </p:cNvCxnSpPr>
          <p:nvPr/>
        </p:nvCxnSpPr>
        <p:spPr bwMode="auto">
          <a:xfrm flipH="1">
            <a:off x="5155622" y="4454824"/>
            <a:ext cx="114300" cy="431800"/>
          </a:xfrm>
          <a:prstGeom prst="line">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96" name="Straight Connector 13">
            <a:extLst>
              <a:ext uri="{FF2B5EF4-FFF2-40B4-BE49-F238E27FC236}">
                <a16:creationId xmlns:a16="http://schemas.microsoft.com/office/drawing/2014/main" id="{5824A10D-1FE9-4B9D-BA8E-967788448C80}"/>
              </a:ext>
            </a:extLst>
          </p:cNvPr>
          <p:cNvCxnSpPr>
            <a:cxnSpLocks/>
          </p:cNvCxnSpPr>
          <p:nvPr/>
        </p:nvCxnSpPr>
        <p:spPr bwMode="auto">
          <a:xfrm flipH="1">
            <a:off x="5084468" y="4454824"/>
            <a:ext cx="114300" cy="431800"/>
          </a:xfrm>
          <a:prstGeom prst="line">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97" name="Hộp Văn bản 1">
            <a:extLst>
              <a:ext uri="{FF2B5EF4-FFF2-40B4-BE49-F238E27FC236}">
                <a16:creationId xmlns:a16="http://schemas.microsoft.com/office/drawing/2014/main" id="{E2A1E9E4-32A7-4CA5-B057-79E5C94EC55C}"/>
              </a:ext>
            </a:extLst>
          </p:cNvPr>
          <p:cNvSpPr txBox="1"/>
          <p:nvPr/>
        </p:nvSpPr>
        <p:spPr>
          <a:xfrm>
            <a:off x="6106641" y="3607768"/>
            <a:ext cx="1768433" cy="769441"/>
          </a:xfrm>
          <a:prstGeom prst="rect">
            <a:avLst/>
          </a:prstGeom>
          <a:noFill/>
        </p:spPr>
        <p:txBody>
          <a:bodyPr wrap="none" rtlCol="0">
            <a:spAutoFit/>
          </a:bodyPr>
          <a:lstStyle/>
          <a:p>
            <a:r>
              <a:rPr lang="en-US" altLang="en-US" sz="4400" b="1" dirty="0" err="1">
                <a:solidFill>
                  <a:srgbClr val="FF0000"/>
                </a:solidFill>
                <a:latin typeface="Times New Roman" panose="02020603050405020304" pitchFamily="18" charset="0"/>
                <a:cs typeface="Times New Roman" panose="02020603050405020304" pitchFamily="18" charset="0"/>
              </a:rPr>
              <a:t>lặng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lẽ</a:t>
            </a:r>
            <a:endParaRPr lang="vi-VN" dirty="0">
              <a:solidFill>
                <a:srgbClr val="FF0000"/>
              </a:solidFill>
            </a:endParaRPr>
          </a:p>
        </p:txBody>
      </p:sp>
    </p:spTree>
    <p:extLst>
      <p:ext uri="{BB962C8B-B14F-4D97-AF65-F5344CB8AC3E}">
        <p14:creationId xmlns:p14="http://schemas.microsoft.com/office/powerpoint/2010/main" val="16826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heckerboard(across)">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diamond(in)">
                                      <p:cBhvr>
                                        <p:cTn id="46" dur="500"/>
                                        <p:tgtEl>
                                          <p:spTgt spid="91"/>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fade">
                                      <p:cBhvr>
                                        <p:cTn id="6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P spid="39" grpId="0"/>
      <p:bldP spid="40" grpId="0"/>
      <p:bldP spid="41" grpId="0"/>
      <p:bldP spid="42" grpId="0"/>
      <p:bldP spid="90" grpId="0"/>
      <p:bldP spid="91" grpId="0"/>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6536" y="1025983"/>
            <a:ext cx="11290270" cy="1754326"/>
          </a:xfrm>
          <a:prstGeom prst="rect">
            <a:avLst/>
          </a:prstGeom>
        </p:spPr>
        <p:txBody>
          <a:bodyPr wrap="none">
            <a:spAutoFit/>
          </a:bodyPr>
          <a:lstStyle/>
          <a:p>
            <a:pPr algn="ctr">
              <a:lnSpc>
                <a:spcPct val="100000"/>
              </a:lnSpc>
              <a:spcBef>
                <a:spcPct val="0"/>
              </a:spcBef>
              <a:buFontTx/>
              <a:buNone/>
            </a:pPr>
            <a:r>
              <a:rPr lang="en-US" altLang="vi-VN" sz="3600" b="1" dirty="0" err="1" smtClean="0">
                <a:solidFill>
                  <a:srgbClr val="0070C0"/>
                </a:solidFill>
                <a:latin typeface="Arial" panose="020B0604020202020204" pitchFamily="34" charset="0"/>
              </a:rPr>
              <a:t>Từ</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ngữ</a:t>
            </a:r>
            <a:r>
              <a:rPr lang="en-US" altLang="vi-VN" sz="3600" b="1" dirty="0" smtClean="0">
                <a:solidFill>
                  <a:srgbClr val="0070C0"/>
                </a:solidFill>
                <a:latin typeface="Arial" panose="020B0604020202020204" pitchFamily="34" charset="0"/>
              </a:rPr>
              <a:t>:</a:t>
            </a:r>
          </a:p>
          <a:p>
            <a:pPr algn="ctr">
              <a:lnSpc>
                <a:spcPct val="100000"/>
              </a:lnSpc>
              <a:spcBef>
                <a:spcPct val="0"/>
              </a:spcBef>
              <a:buFontTx/>
              <a:buNone/>
            </a:pPr>
            <a:r>
              <a:rPr lang="en-US" altLang="vi-VN" sz="3600" b="1" dirty="0" err="1" smtClean="0">
                <a:solidFill>
                  <a:srgbClr val="0070C0"/>
                </a:solidFill>
                <a:latin typeface="Arial" panose="020B0604020202020204" pitchFamily="34" charset="0"/>
              </a:rPr>
              <a:t>Loang</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lổ</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nghĩa</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là</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có</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nhiều</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mảng</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đan</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xen,lộn</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xộn</a:t>
            </a:r>
            <a:r>
              <a:rPr lang="en-US" altLang="vi-VN" sz="3600" b="1" dirty="0" smtClean="0">
                <a:solidFill>
                  <a:srgbClr val="0070C0"/>
                </a:solidFill>
                <a:latin typeface="Arial" panose="020B0604020202020204" pitchFamily="34" charset="0"/>
              </a:rPr>
              <a:t>.</a:t>
            </a:r>
          </a:p>
          <a:p>
            <a:pPr algn="ctr">
              <a:lnSpc>
                <a:spcPct val="100000"/>
              </a:lnSpc>
              <a:spcBef>
                <a:spcPct val="0"/>
              </a:spcBef>
              <a:buFontTx/>
              <a:buNone/>
            </a:pPr>
            <a:r>
              <a:rPr lang="en-US" altLang="vi-VN" sz="3600" b="1" dirty="0" err="1" smtClean="0">
                <a:solidFill>
                  <a:srgbClr val="0070C0"/>
                </a:solidFill>
                <a:latin typeface="Arial" panose="020B0604020202020204" pitchFamily="34" charset="0"/>
              </a:rPr>
              <a:t>Mời</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các</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em</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xem</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tranh</a:t>
            </a:r>
            <a:r>
              <a:rPr lang="en-US" altLang="vi-VN" sz="3600" b="1" dirty="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để</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hiểu</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rõ</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hơn</a:t>
            </a:r>
            <a:r>
              <a:rPr lang="en-US" altLang="vi-VN" sz="3600" b="1" dirty="0" smtClean="0">
                <a:solidFill>
                  <a:srgbClr val="0070C0"/>
                </a:solidFill>
                <a:latin typeface="Arial" panose="020B0604020202020204" pitchFamily="34" charset="0"/>
              </a:rPr>
              <a:t>.  </a:t>
            </a:r>
            <a:endParaRPr lang="en-US" altLang="vi-VN" sz="3600" b="1" dirty="0">
              <a:solidFill>
                <a:srgbClr val="0070C0"/>
              </a:solidFill>
              <a:latin typeface="Arial" panose="020B0604020202020204" pitchFamily="34" charset="0"/>
            </a:endParaRPr>
          </a:p>
        </p:txBody>
      </p:sp>
    </p:spTree>
    <p:extLst>
      <p:ext uri="{BB962C8B-B14F-4D97-AF65-F5344CB8AC3E}">
        <p14:creationId xmlns:p14="http://schemas.microsoft.com/office/powerpoint/2010/main" val="160315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A0B620B2-32A3-493C-AC2A-21C78F151C90}"/>
              </a:ext>
            </a:extLst>
          </p:cNvPr>
          <p:cNvSpPr>
            <a:spLocks noChangeArrowheads="1"/>
          </p:cNvSpPr>
          <p:nvPr/>
        </p:nvSpPr>
        <p:spPr bwMode="auto">
          <a:xfrm>
            <a:off x="1119116" y="-122831"/>
            <a:ext cx="918494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altLang="en-US" sz="3600" b="1" dirty="0" err="1">
                <a:solidFill>
                  <a:srgbClr val="009900"/>
                </a:solidFill>
                <a:latin typeface="Times New Roman" panose="02020603050405020304" pitchFamily="18" charset="0"/>
              </a:rPr>
              <a:t>Loang</a:t>
            </a:r>
            <a:r>
              <a:rPr lang="en-US" altLang="en-US" sz="3600" b="1" dirty="0">
                <a:solidFill>
                  <a:srgbClr val="009900"/>
                </a:solidFill>
                <a:latin typeface="Times New Roman" panose="02020603050405020304" pitchFamily="18" charset="0"/>
              </a:rPr>
              <a:t> </a:t>
            </a:r>
            <a:r>
              <a:rPr lang="en-US" altLang="en-US" sz="3600" b="1" dirty="0" err="1" smtClean="0">
                <a:solidFill>
                  <a:srgbClr val="009900"/>
                </a:solidFill>
                <a:latin typeface="Times New Roman" panose="02020603050405020304" pitchFamily="18" charset="0"/>
              </a:rPr>
              <a:t>lổ</a:t>
            </a:r>
            <a:r>
              <a:rPr lang="en-US" altLang="en-US" sz="3600" b="1" dirty="0" smtClean="0">
                <a:solidFill>
                  <a:srgbClr val="009900"/>
                </a:solidFill>
                <a:latin typeface="Times New Roman" panose="02020603050405020304" pitchFamily="18" charset="0"/>
              </a:rPr>
              <a:t>(</a:t>
            </a:r>
            <a:r>
              <a:rPr lang="en-US" altLang="vi-VN" sz="3600" b="1" dirty="0" err="1">
                <a:solidFill>
                  <a:srgbClr val="0070C0"/>
                </a:solidFill>
                <a:latin typeface="Arial" panose="020B0604020202020204" pitchFamily="34" charset="0"/>
              </a:rPr>
              <a:t>có</a:t>
            </a:r>
            <a:r>
              <a:rPr lang="en-US" altLang="vi-VN" sz="3600" b="1" dirty="0">
                <a:solidFill>
                  <a:srgbClr val="0070C0"/>
                </a:solidFill>
                <a:latin typeface="Arial" panose="020B0604020202020204" pitchFamily="34" charset="0"/>
              </a:rPr>
              <a:t> </a:t>
            </a:r>
            <a:r>
              <a:rPr lang="en-US" altLang="vi-VN" sz="3600" b="1" dirty="0" err="1">
                <a:solidFill>
                  <a:srgbClr val="0070C0"/>
                </a:solidFill>
                <a:latin typeface="Arial" panose="020B0604020202020204" pitchFamily="34" charset="0"/>
              </a:rPr>
              <a:t>nhiều</a:t>
            </a:r>
            <a:r>
              <a:rPr lang="en-US" altLang="vi-VN" sz="3600" b="1" dirty="0">
                <a:solidFill>
                  <a:srgbClr val="0070C0"/>
                </a:solidFill>
                <a:latin typeface="Arial" panose="020B0604020202020204" pitchFamily="34" charset="0"/>
              </a:rPr>
              <a:t> </a:t>
            </a:r>
            <a:r>
              <a:rPr lang="en-US" altLang="vi-VN" sz="3600" b="1" dirty="0" err="1">
                <a:solidFill>
                  <a:srgbClr val="0070C0"/>
                </a:solidFill>
                <a:latin typeface="Arial" panose="020B0604020202020204" pitchFamily="34" charset="0"/>
              </a:rPr>
              <a:t>mảng</a:t>
            </a:r>
            <a:r>
              <a:rPr lang="en-US" altLang="vi-VN" sz="3600" b="1" dirty="0">
                <a:solidFill>
                  <a:srgbClr val="0070C0"/>
                </a:solidFill>
                <a:latin typeface="Arial" panose="020B0604020202020204" pitchFamily="34" charset="0"/>
              </a:rPr>
              <a:t> </a:t>
            </a:r>
            <a:r>
              <a:rPr lang="en-US" altLang="vi-VN" sz="3600" b="1" dirty="0" err="1">
                <a:solidFill>
                  <a:srgbClr val="0070C0"/>
                </a:solidFill>
                <a:latin typeface="Arial" panose="020B0604020202020204" pitchFamily="34" charset="0"/>
              </a:rPr>
              <a:t>đan</a:t>
            </a:r>
            <a:r>
              <a:rPr lang="en-US" altLang="vi-VN" sz="3600" b="1" dirty="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xen,lôn</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xộn</a:t>
            </a:r>
            <a:r>
              <a:rPr lang="en-US" altLang="vi-VN" sz="3600" b="1" dirty="0" smtClean="0">
                <a:solidFill>
                  <a:srgbClr val="0070C0"/>
                </a:solidFill>
                <a:latin typeface="Arial" panose="020B0604020202020204" pitchFamily="34" charset="0"/>
              </a:rPr>
              <a:t>)</a:t>
            </a:r>
            <a:endParaRPr lang="vi-VN" sz="3600" dirty="0"/>
          </a:p>
          <a:p>
            <a:pPr algn="ctr" eaLnBrk="1" hangingPunct="1">
              <a:lnSpc>
                <a:spcPct val="100000"/>
              </a:lnSpc>
              <a:spcBef>
                <a:spcPct val="0"/>
              </a:spcBef>
              <a:buFontTx/>
              <a:buNone/>
            </a:pPr>
            <a:r>
              <a:rPr lang="en-US" altLang="en-US" sz="3600" b="1" dirty="0">
                <a:solidFill>
                  <a:srgbClr val="009900"/>
                </a:solidFill>
                <a:latin typeface="Times New Roman" panose="02020603050405020304" pitchFamily="18" charset="0"/>
              </a:rPr>
              <a:t>  </a:t>
            </a:r>
          </a:p>
        </p:txBody>
      </p:sp>
      <p:pic>
        <p:nvPicPr>
          <p:cNvPr id="7" name="Picture 1">
            <a:extLst>
              <a:ext uri="{FF2B5EF4-FFF2-40B4-BE49-F238E27FC236}">
                <a16:creationId xmlns:a16="http://schemas.microsoft.com/office/drawing/2014/main" id="{08DD742E-01C7-4CDE-A66F-84BA6317B5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697" y="477334"/>
            <a:ext cx="5803719" cy="58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a:extLst>
              <a:ext uri="{FF2B5EF4-FFF2-40B4-BE49-F238E27FC236}">
                <a16:creationId xmlns:a16="http://schemas.microsoft.com/office/drawing/2014/main" id="{4B959C5D-F5D5-4C6F-A067-09D258DD82DC}"/>
              </a:ext>
            </a:extLst>
          </p:cNvPr>
          <p:cNvSpPr txBox="1">
            <a:spLocks noChangeArrowheads="1"/>
          </p:cNvSpPr>
          <p:nvPr/>
        </p:nvSpPr>
        <p:spPr bwMode="auto">
          <a:xfrm>
            <a:off x="534760" y="6273225"/>
            <a:ext cx="4900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vi-VN" altLang="vi-VN" sz="3200" b="1" dirty="0" err="1">
                <a:latin typeface="Times New Roman" panose="02020603050405020304" pitchFamily="18" charset="0"/>
              </a:rPr>
              <a:t>Đặt</a:t>
            </a:r>
            <a:r>
              <a:rPr lang="vi-VN" altLang="vi-VN" sz="3200" b="1" dirty="0">
                <a:latin typeface="Times New Roman" panose="02020603050405020304" pitchFamily="18" charset="0"/>
              </a:rPr>
              <a:t> câu </a:t>
            </a:r>
            <a:r>
              <a:rPr lang="vi-VN" altLang="vi-VN" sz="3200" b="1" dirty="0" err="1">
                <a:latin typeface="Times New Roman" panose="02020603050405020304" pitchFamily="18" charset="0"/>
              </a:rPr>
              <a:t>có</a:t>
            </a:r>
            <a:r>
              <a:rPr lang="vi-VN" altLang="vi-VN" sz="3200" b="1" dirty="0">
                <a:latin typeface="Times New Roman" panose="02020603050405020304" pitchFamily="18" charset="0"/>
              </a:rPr>
              <a:t> </a:t>
            </a:r>
            <a:r>
              <a:rPr lang="vi-VN" altLang="vi-VN" sz="3200" b="1" dirty="0" err="1">
                <a:latin typeface="Times New Roman" panose="02020603050405020304" pitchFamily="18" charset="0"/>
              </a:rPr>
              <a:t>từ</a:t>
            </a:r>
            <a:r>
              <a:rPr lang="vi-VN" altLang="vi-VN" sz="3200" b="1" dirty="0">
                <a:latin typeface="Times New Roman" panose="02020603050405020304" pitchFamily="18" charset="0"/>
              </a:rPr>
              <a:t> “loang </a:t>
            </a:r>
            <a:r>
              <a:rPr lang="vi-VN" altLang="vi-VN" sz="3200" b="1" dirty="0" err="1">
                <a:latin typeface="Times New Roman" panose="02020603050405020304" pitchFamily="18" charset="0"/>
              </a:rPr>
              <a:t>lổ</a:t>
            </a:r>
            <a:r>
              <a:rPr lang="vi-VN" altLang="vi-VN" sz="3200" b="1" dirty="0">
                <a:latin typeface="Times New Roman" panose="02020603050405020304" pitchFamily="18" charset="0"/>
              </a:rPr>
              <a:t>”</a:t>
            </a:r>
            <a:endParaRPr lang="en-US" altLang="vi-VN" sz="3200" b="1" dirty="0">
              <a:latin typeface="Times New Roman" panose="02020603050405020304" pitchFamily="18" charset="0"/>
            </a:endParaRPr>
          </a:p>
        </p:txBody>
      </p:sp>
      <p:pic>
        <p:nvPicPr>
          <p:cNvPr id="19" name="Picture 1">
            <a:extLst>
              <a:ext uri="{FF2B5EF4-FFF2-40B4-BE49-F238E27FC236}">
                <a16:creationId xmlns:a16="http://schemas.microsoft.com/office/drawing/2014/main" id="{A85C5539-941E-4FF9-82D6-88F7AD750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711" y="700301"/>
            <a:ext cx="4397829" cy="538441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7945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459" y="1025983"/>
            <a:ext cx="10652275" cy="1200329"/>
          </a:xfrm>
          <a:prstGeom prst="rect">
            <a:avLst/>
          </a:prstGeom>
        </p:spPr>
        <p:txBody>
          <a:bodyPr wrap="none">
            <a:spAutoFit/>
          </a:bodyPr>
          <a:lstStyle/>
          <a:p>
            <a:pPr algn="ctr">
              <a:lnSpc>
                <a:spcPct val="100000"/>
              </a:lnSpc>
              <a:spcBef>
                <a:spcPct val="0"/>
              </a:spcBef>
              <a:buFontTx/>
              <a:buNone/>
            </a:pPr>
            <a:endParaRPr lang="en-US" altLang="vi-VN" sz="3600" b="1" dirty="0" smtClean="0">
              <a:solidFill>
                <a:srgbClr val="0070C0"/>
              </a:solidFill>
              <a:latin typeface="Arial" panose="020B0604020202020204" pitchFamily="34" charset="0"/>
            </a:endParaRPr>
          </a:p>
          <a:p>
            <a:pPr algn="ctr">
              <a:lnSpc>
                <a:spcPct val="100000"/>
              </a:lnSpc>
              <a:spcBef>
                <a:spcPct val="0"/>
              </a:spcBef>
              <a:buFontTx/>
              <a:buNone/>
            </a:pPr>
            <a:r>
              <a:rPr lang="en-US" altLang="vi-VN" sz="3600" b="1" dirty="0" err="1" smtClean="0">
                <a:solidFill>
                  <a:srgbClr val="0070C0"/>
                </a:solidFill>
                <a:latin typeface="Arial" panose="020B0604020202020204" pitchFamily="34" charset="0"/>
              </a:rPr>
              <a:t>Chiếc</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áo</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của</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bạn</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Hoa</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loang</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lổ</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những</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vết</a:t>
            </a:r>
            <a:r>
              <a:rPr lang="en-US" altLang="vi-VN" sz="3600" b="1" dirty="0" smtClean="0">
                <a:solidFill>
                  <a:srgbClr val="0070C0"/>
                </a:solidFill>
                <a:latin typeface="Arial" panose="020B0604020202020204" pitchFamily="34" charset="0"/>
              </a:rPr>
              <a:t> </a:t>
            </a:r>
            <a:r>
              <a:rPr lang="en-US" altLang="vi-VN" sz="3600" b="1" dirty="0" err="1" smtClean="0">
                <a:solidFill>
                  <a:srgbClr val="0070C0"/>
                </a:solidFill>
                <a:latin typeface="Arial" panose="020B0604020202020204" pitchFamily="34" charset="0"/>
              </a:rPr>
              <a:t>mực</a:t>
            </a:r>
            <a:r>
              <a:rPr lang="en-US" altLang="vi-VN" sz="3600" b="1" dirty="0" smtClean="0">
                <a:solidFill>
                  <a:srgbClr val="0070C0"/>
                </a:solidFill>
                <a:latin typeface="Arial" panose="020B0604020202020204" pitchFamily="34" charset="0"/>
              </a:rPr>
              <a:t>. </a:t>
            </a:r>
            <a:endParaRPr lang="en-US" altLang="vi-VN" sz="3600" b="1" dirty="0">
              <a:solidFill>
                <a:srgbClr val="0070C0"/>
              </a:solidFill>
              <a:latin typeface="Arial" panose="020B0604020202020204" pitchFamily="34" charset="0"/>
            </a:endParaRPr>
          </a:p>
        </p:txBody>
      </p:sp>
    </p:spTree>
    <p:extLst>
      <p:ext uri="{BB962C8B-B14F-4D97-AF65-F5344CB8AC3E}">
        <p14:creationId xmlns:p14="http://schemas.microsoft.com/office/powerpoint/2010/main" val="10862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3259</TotalTime>
  <Words>619</Words>
  <Application>Microsoft Office PowerPoint</Application>
  <PresentationFormat>Widescreen</PresentationFormat>
  <Paragraphs>67</Paragraphs>
  <Slides>21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OpenSans</vt:lpstr>
      <vt:lpstr>Tahoma</vt:lpstr>
      <vt:lpstr>Times New Roman</vt:lpstr>
      <vt:lpstr>Chủ đề Office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tư ngày 25 tháng 9 năm 2019</dc:title>
  <dc:creator>N</dc:creator>
  <cp:lastModifiedBy>MAYTINH</cp:lastModifiedBy>
  <cp:revision>160</cp:revision>
  <dcterms:created xsi:type="dcterms:W3CDTF">2019-09-23T14:15:33Z</dcterms:created>
  <dcterms:modified xsi:type="dcterms:W3CDTF">2021-10-04T06:04:25Z</dcterms:modified>
</cp:coreProperties>
</file>